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7" r:id="rId4"/>
    <p:sldMasterId id="2147483751" r:id="rId5"/>
  </p:sldMasterIdLst>
  <p:notesMasterIdLst>
    <p:notesMasterId r:id="rId50"/>
  </p:notesMasterIdLst>
  <p:sldIdLst>
    <p:sldId id="332" r:id="rId6"/>
    <p:sldId id="286" r:id="rId7"/>
    <p:sldId id="287" r:id="rId8"/>
    <p:sldId id="288" r:id="rId9"/>
    <p:sldId id="289" r:id="rId10"/>
    <p:sldId id="290" r:id="rId11"/>
    <p:sldId id="291" r:id="rId12"/>
    <p:sldId id="292" r:id="rId13"/>
    <p:sldId id="293" r:id="rId14"/>
    <p:sldId id="294" r:id="rId15"/>
    <p:sldId id="295" r:id="rId16"/>
    <p:sldId id="296" r:id="rId17"/>
    <p:sldId id="298" r:id="rId18"/>
    <p:sldId id="297"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 id="311" r:id="rId32"/>
    <p:sldId id="312" r:id="rId33"/>
    <p:sldId id="313" r:id="rId34"/>
    <p:sldId id="314" r:id="rId35"/>
    <p:sldId id="315" r:id="rId36"/>
    <p:sldId id="316" r:id="rId37"/>
    <p:sldId id="317" r:id="rId38"/>
    <p:sldId id="318" r:id="rId39"/>
    <p:sldId id="319" r:id="rId40"/>
    <p:sldId id="320" r:id="rId41"/>
    <p:sldId id="321" r:id="rId42"/>
    <p:sldId id="322" r:id="rId43"/>
    <p:sldId id="323" r:id="rId44"/>
    <p:sldId id="324" r:id="rId45"/>
    <p:sldId id="325" r:id="rId46"/>
    <p:sldId id="327" r:id="rId47"/>
    <p:sldId id="328" r:id="rId48"/>
    <p:sldId id="330" r:id="rId49"/>
  </p:sldIdLst>
  <p:sldSz cx="12192000" cy="6858000"/>
  <p:notesSz cx="6858000" cy="9144000"/>
  <p:defaultTextStyle>
    <a:defPPr>
      <a:defRPr lang="ru"/>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Автор"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6422"/>
    <a:srgbClr val="0054A6"/>
    <a:srgbClr val="B9B9B9"/>
    <a:srgbClr val="E2E2E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33" autoAdjust="0"/>
    <p:restoredTop sz="96370" autoAdjust="0"/>
  </p:normalViewPr>
  <p:slideViewPr>
    <p:cSldViewPr snapToGrid="0">
      <p:cViewPr varScale="1">
        <p:scale>
          <a:sx n="113" d="100"/>
          <a:sy n="113" d="100"/>
        </p:scale>
        <p:origin x="726" y="10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7" d="100"/>
          <a:sy n="87" d="100"/>
        </p:scale>
        <p:origin x="3840" y="84"/>
      </p:cViewPr>
      <p:guideLst/>
    </p:cSldViewPr>
  </p:notesViewPr>
  <p:gridSpacing cx="457200" cy="457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D2F9D6-24C7-48C4-BF52-BF59CF05959A}" type="datetimeFigureOut">
              <a:rPr lang="en-US" smtClean="0"/>
              <a:t>3/4/2024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AAA1B9-4A5C-416D-8307-0301411157F2}" type="slidenum">
              <a:rPr lang="en-US" smtClean="0"/>
              <a:t>‹#›</a:t>
            </a:fld>
            <a:endParaRPr lang="en-US" dirty="0"/>
          </a:p>
        </p:txBody>
      </p:sp>
    </p:spTree>
    <p:extLst>
      <p:ext uri="{BB962C8B-B14F-4D97-AF65-F5344CB8AC3E}">
        <p14:creationId xmlns:p14="http://schemas.microsoft.com/office/powerpoint/2010/main" val="376027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FFAE253D-9D15-4B90-9B66-0FFA7E3164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Rectangle 3">
            <a:extLst>
              <a:ext uri="{FF2B5EF4-FFF2-40B4-BE49-F238E27FC236}">
                <a16:creationId xmlns:a16="http://schemas.microsoft.com/office/drawing/2014/main" id="{BAEC6713-6555-4753-8292-4484243813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4" name="Slide Number Placeholder 3">
            <a:extLst>
              <a:ext uri="{FF2B5EF4-FFF2-40B4-BE49-F238E27FC236}">
                <a16:creationId xmlns:a16="http://schemas.microsoft.com/office/drawing/2014/main" id="{FFAB64CF-91DC-4906-825C-4F8726942777}"/>
              </a:ext>
            </a:extLst>
          </p:cNvPr>
          <p:cNvSpPr>
            <a:spLocks noGrp="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D839811-AA41-4343-B436-9E45822BB723}" type="slidenum">
              <a:rPr lang="en-US" altLang="en-US" sz="1200"/>
              <a:pPr eaLnBrk="1" hangingPunct="1"/>
              <a:t>2</a:t>
            </a:fld>
            <a:endParaRPr lang="en-US" altLang="en-US" sz="1200" dirty="0"/>
          </a:p>
        </p:txBody>
      </p:sp>
    </p:spTree>
    <p:extLst>
      <p:ext uri="{BB962C8B-B14F-4D97-AF65-F5344CB8AC3E}">
        <p14:creationId xmlns:p14="http://schemas.microsoft.com/office/powerpoint/2010/main" val="1096958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DCF7D-EB81-468B-98DB-90A8D75FE4A0}" type="slidenum">
              <a:rPr lang="en-US" altLang="en-US" smtClean="0"/>
              <a:pPr/>
              <a:t>11</a:t>
            </a:fld>
            <a:endParaRPr lang="en-US" altLang="en-US" dirty="0"/>
          </a:p>
        </p:txBody>
      </p:sp>
    </p:spTree>
    <p:extLst>
      <p:ext uri="{BB962C8B-B14F-4D97-AF65-F5344CB8AC3E}">
        <p14:creationId xmlns:p14="http://schemas.microsoft.com/office/powerpoint/2010/main" val="3932196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DCF7D-EB81-468B-98DB-90A8D75FE4A0}" type="slidenum">
              <a:rPr lang="en-US" altLang="en-US" smtClean="0"/>
              <a:pPr/>
              <a:t>12</a:t>
            </a:fld>
            <a:endParaRPr lang="en-US" altLang="en-US" dirty="0"/>
          </a:p>
        </p:txBody>
      </p:sp>
    </p:spTree>
    <p:extLst>
      <p:ext uri="{BB962C8B-B14F-4D97-AF65-F5344CB8AC3E}">
        <p14:creationId xmlns:p14="http://schemas.microsoft.com/office/powerpoint/2010/main" val="2029900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DCF7D-EB81-468B-98DB-90A8D75FE4A0}" type="slidenum">
              <a:rPr lang="en-US" altLang="en-US" smtClean="0"/>
              <a:pPr/>
              <a:t>13</a:t>
            </a:fld>
            <a:endParaRPr lang="en-US" altLang="en-US" dirty="0"/>
          </a:p>
        </p:txBody>
      </p:sp>
    </p:spTree>
    <p:extLst>
      <p:ext uri="{BB962C8B-B14F-4D97-AF65-F5344CB8AC3E}">
        <p14:creationId xmlns:p14="http://schemas.microsoft.com/office/powerpoint/2010/main" val="1159463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DCF7D-EB81-468B-98DB-90A8D75FE4A0}" type="slidenum">
              <a:rPr lang="en-US" altLang="en-US" smtClean="0"/>
              <a:pPr/>
              <a:t>14</a:t>
            </a:fld>
            <a:endParaRPr lang="en-US" altLang="en-US" dirty="0"/>
          </a:p>
        </p:txBody>
      </p:sp>
    </p:spTree>
    <p:extLst>
      <p:ext uri="{BB962C8B-B14F-4D97-AF65-F5344CB8AC3E}">
        <p14:creationId xmlns:p14="http://schemas.microsoft.com/office/powerpoint/2010/main" val="1086302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DCF7D-EB81-468B-98DB-90A8D75FE4A0}" type="slidenum">
              <a:rPr lang="en-US" altLang="en-US" smtClean="0"/>
              <a:pPr/>
              <a:t>15</a:t>
            </a:fld>
            <a:endParaRPr lang="en-US" altLang="en-US" dirty="0"/>
          </a:p>
        </p:txBody>
      </p:sp>
    </p:spTree>
    <p:extLst>
      <p:ext uri="{BB962C8B-B14F-4D97-AF65-F5344CB8AC3E}">
        <p14:creationId xmlns:p14="http://schemas.microsoft.com/office/powerpoint/2010/main" val="1661983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8B21F590-A2C7-4EEB-9182-A86136A4BA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9BF113FC-3BE8-47B8-9764-815BD7569A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41987" name="Slide Number Placeholder 3">
            <a:extLst>
              <a:ext uri="{FF2B5EF4-FFF2-40B4-BE49-F238E27FC236}">
                <a16:creationId xmlns:a16="http://schemas.microsoft.com/office/drawing/2014/main" id="{9AEA960D-73CE-45DE-A3B9-75CCDDD6A4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89AE216-089E-4306-A085-F7BF53A727A5}" type="slidenum">
              <a:rPr lang="en-US" altLang="en-US" sz="1200"/>
              <a:pPr eaLnBrk="1" hangingPunct="1"/>
              <a:t>16</a:t>
            </a:fld>
            <a:endParaRPr lang="en-US" altLang="en-US" sz="1200" dirty="0"/>
          </a:p>
        </p:txBody>
      </p:sp>
    </p:spTree>
    <p:extLst>
      <p:ext uri="{BB962C8B-B14F-4D97-AF65-F5344CB8AC3E}">
        <p14:creationId xmlns:p14="http://schemas.microsoft.com/office/powerpoint/2010/main" val="3397935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10944CDD-3F36-4CAD-B98E-0363211180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a16="http://schemas.microsoft.com/office/drawing/2014/main" id="{3443D3F9-EF90-4B46-9327-D3D37E39F9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44035" name="Slide Number Placeholder 3">
            <a:extLst>
              <a:ext uri="{FF2B5EF4-FFF2-40B4-BE49-F238E27FC236}">
                <a16:creationId xmlns:a16="http://schemas.microsoft.com/office/drawing/2014/main" id="{7754EFFA-EE27-4CE2-BD33-E80CE49F50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C8E222B-BF39-4292-80AE-BEC8137C46D8}" type="slidenum">
              <a:rPr lang="en-US" altLang="en-US" sz="1200"/>
              <a:pPr eaLnBrk="1" hangingPunct="1"/>
              <a:t>17</a:t>
            </a:fld>
            <a:endParaRPr lang="en-US" altLang="en-US" sz="1200" dirty="0"/>
          </a:p>
        </p:txBody>
      </p:sp>
    </p:spTree>
    <p:extLst>
      <p:ext uri="{BB962C8B-B14F-4D97-AF65-F5344CB8AC3E}">
        <p14:creationId xmlns:p14="http://schemas.microsoft.com/office/powerpoint/2010/main" val="571708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E35BB364-04AC-4EB9-931F-D61DE56833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BA8EDCDF-3059-4453-B985-51871CB4C2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46083" name="Slide Number Placeholder 3">
            <a:extLst>
              <a:ext uri="{FF2B5EF4-FFF2-40B4-BE49-F238E27FC236}">
                <a16:creationId xmlns:a16="http://schemas.microsoft.com/office/drawing/2014/main" id="{8C8419E6-D4DA-4F9E-AFAD-93D021FC70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9BAA0E8-2248-4F6B-A05B-91D5219475CE}" type="slidenum">
              <a:rPr lang="en-US" altLang="en-US" sz="1200"/>
              <a:pPr eaLnBrk="1" hangingPunct="1"/>
              <a:t>18</a:t>
            </a:fld>
            <a:endParaRPr lang="en-US" altLang="en-US" sz="1200" dirty="0"/>
          </a:p>
        </p:txBody>
      </p:sp>
    </p:spTree>
    <p:extLst>
      <p:ext uri="{BB962C8B-B14F-4D97-AF65-F5344CB8AC3E}">
        <p14:creationId xmlns:p14="http://schemas.microsoft.com/office/powerpoint/2010/main" val="4171379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4B558233-3B26-4A61-8971-A7894E6D76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a:extLst>
              <a:ext uri="{FF2B5EF4-FFF2-40B4-BE49-F238E27FC236}">
                <a16:creationId xmlns:a16="http://schemas.microsoft.com/office/drawing/2014/main" id="{AED4AC86-6407-4034-B8F4-E0EACAA880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48131" name="Slide Number Placeholder 3">
            <a:extLst>
              <a:ext uri="{FF2B5EF4-FFF2-40B4-BE49-F238E27FC236}">
                <a16:creationId xmlns:a16="http://schemas.microsoft.com/office/drawing/2014/main" id="{2D305D9B-2E93-45FF-990B-2ECE9A7721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76A2D68-DF77-47E6-8C05-186084BA6F9E}" type="slidenum">
              <a:rPr lang="en-US" altLang="en-US" sz="1200"/>
              <a:pPr eaLnBrk="1" hangingPunct="1"/>
              <a:t>19</a:t>
            </a:fld>
            <a:endParaRPr lang="en-US" altLang="en-US" sz="1200" dirty="0"/>
          </a:p>
        </p:txBody>
      </p:sp>
    </p:spTree>
    <p:extLst>
      <p:ext uri="{BB962C8B-B14F-4D97-AF65-F5344CB8AC3E}">
        <p14:creationId xmlns:p14="http://schemas.microsoft.com/office/powerpoint/2010/main" val="2113723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E9918921-7FDC-4D12-91D4-9C1446ABD7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a16="http://schemas.microsoft.com/office/drawing/2014/main" id="{133A5F39-DE3F-4B62-AFFE-3EA4FE4B4A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50179" name="Slide Number Placeholder 3">
            <a:extLst>
              <a:ext uri="{FF2B5EF4-FFF2-40B4-BE49-F238E27FC236}">
                <a16:creationId xmlns:a16="http://schemas.microsoft.com/office/drawing/2014/main" id="{37173DD3-BC8F-4A0D-9F1F-E69BDC3FFA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F045CE7-3715-4A3E-906D-85F3471490B3}" type="slidenum">
              <a:rPr lang="en-US" altLang="en-US" sz="1200"/>
              <a:pPr eaLnBrk="1" hangingPunct="1"/>
              <a:t>20</a:t>
            </a:fld>
            <a:endParaRPr lang="en-US" altLang="en-US" sz="1200" dirty="0"/>
          </a:p>
        </p:txBody>
      </p:sp>
    </p:spTree>
    <p:extLst>
      <p:ext uri="{BB962C8B-B14F-4D97-AF65-F5344CB8AC3E}">
        <p14:creationId xmlns:p14="http://schemas.microsoft.com/office/powerpoint/2010/main" val="451573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22B9C913-226E-4214-8768-97FC7878F4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id="{DF50BCAC-6BBD-4530-8107-D238739963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 altLang="en-US" dirty="0"/>
              <a:t>Несколько пользователей могут совместно использовать компьютер, каждый пользователь должен иметь свою учетную запись. С помощью отдельных учетных записей каждый пользователь может персонализировать свой рабочий стол, защищать свои файлы и настройки от других пользователей и т. д.</a:t>
            </a:r>
          </a:p>
        </p:txBody>
      </p:sp>
      <p:sp>
        <p:nvSpPr>
          <p:cNvPr id="20483" name="Slide Number Placeholder 3">
            <a:extLst>
              <a:ext uri="{FF2B5EF4-FFF2-40B4-BE49-F238E27FC236}">
                <a16:creationId xmlns:a16="http://schemas.microsoft.com/office/drawing/2014/main" id="{BEFCE8B5-4AF3-4019-BD2C-DED2A295F6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67B7632-DBC5-4D94-8D28-2C68A9721951}" type="slidenum">
              <a:rPr lang="en-US" altLang="en-US" sz="1200"/>
              <a:pPr eaLnBrk="1" hangingPunct="1"/>
              <a:t>3</a:t>
            </a:fld>
            <a:endParaRPr lang="en-US" altLang="en-US" sz="1200" dirty="0"/>
          </a:p>
        </p:txBody>
      </p:sp>
    </p:spTree>
    <p:extLst>
      <p:ext uri="{BB962C8B-B14F-4D97-AF65-F5344CB8AC3E}">
        <p14:creationId xmlns:p14="http://schemas.microsoft.com/office/powerpoint/2010/main" val="443909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EA1D0AFE-C19A-4E5E-BD65-E6D6D23E04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a:extLst>
              <a:ext uri="{FF2B5EF4-FFF2-40B4-BE49-F238E27FC236}">
                <a16:creationId xmlns:a16="http://schemas.microsoft.com/office/drawing/2014/main" id="{B8EA67E5-A6F4-43A8-95FB-B479AAAAD5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52227" name="Slide Number Placeholder 3">
            <a:extLst>
              <a:ext uri="{FF2B5EF4-FFF2-40B4-BE49-F238E27FC236}">
                <a16:creationId xmlns:a16="http://schemas.microsoft.com/office/drawing/2014/main" id="{A9C36090-DC1E-4475-8E27-E6112B09F9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0898AF6-3713-42AA-9854-633EE375D69F}" type="slidenum">
              <a:rPr lang="en-US" altLang="en-US" sz="1200"/>
              <a:pPr eaLnBrk="1" hangingPunct="1"/>
              <a:t>21</a:t>
            </a:fld>
            <a:endParaRPr lang="en-US" altLang="en-US" sz="1200" dirty="0"/>
          </a:p>
        </p:txBody>
      </p:sp>
    </p:spTree>
    <p:extLst>
      <p:ext uri="{BB962C8B-B14F-4D97-AF65-F5344CB8AC3E}">
        <p14:creationId xmlns:p14="http://schemas.microsoft.com/office/powerpoint/2010/main" val="2745592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08D5D57A-5460-47AB-A7AB-224605B951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a:extLst>
              <a:ext uri="{FF2B5EF4-FFF2-40B4-BE49-F238E27FC236}">
                <a16:creationId xmlns:a16="http://schemas.microsoft.com/office/drawing/2014/main" id="{ADF9D546-B10F-43A4-93A6-7F98ABEB74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54275" name="Slide Number Placeholder 3">
            <a:extLst>
              <a:ext uri="{FF2B5EF4-FFF2-40B4-BE49-F238E27FC236}">
                <a16:creationId xmlns:a16="http://schemas.microsoft.com/office/drawing/2014/main" id="{B486F43C-84F0-4B79-A89C-0E128B7A50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EAAB92B-3894-4E96-9C87-E11F6A1BA73E}" type="slidenum">
              <a:rPr lang="en-US" altLang="en-US" sz="1200"/>
              <a:pPr eaLnBrk="1" hangingPunct="1"/>
              <a:t>22</a:t>
            </a:fld>
            <a:endParaRPr lang="en-US" altLang="en-US" sz="1200" dirty="0"/>
          </a:p>
        </p:txBody>
      </p:sp>
    </p:spTree>
    <p:extLst>
      <p:ext uri="{BB962C8B-B14F-4D97-AF65-F5344CB8AC3E}">
        <p14:creationId xmlns:p14="http://schemas.microsoft.com/office/powerpoint/2010/main" val="15033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2F5BE01C-C74E-4193-A2AD-1FB66F1F15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766FD222-C3A3-40AA-8343-9369A483FE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56323" name="Slide Number Placeholder 3">
            <a:extLst>
              <a:ext uri="{FF2B5EF4-FFF2-40B4-BE49-F238E27FC236}">
                <a16:creationId xmlns:a16="http://schemas.microsoft.com/office/drawing/2014/main" id="{D42D16B1-5657-4936-9C47-CA308BBA3D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7218BC6-5F5E-499C-9FF8-01F97E876E8A}" type="slidenum">
              <a:rPr lang="en-US" altLang="en-US" sz="1200"/>
              <a:pPr eaLnBrk="1" hangingPunct="1"/>
              <a:t>23</a:t>
            </a:fld>
            <a:endParaRPr lang="en-US" altLang="en-US" sz="1200" dirty="0"/>
          </a:p>
        </p:txBody>
      </p:sp>
    </p:spTree>
    <p:extLst>
      <p:ext uri="{BB962C8B-B14F-4D97-AF65-F5344CB8AC3E}">
        <p14:creationId xmlns:p14="http://schemas.microsoft.com/office/powerpoint/2010/main" val="1977219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ACF87229-2645-4EF3-A4C8-01A8EC8ABF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a:extLst>
              <a:ext uri="{FF2B5EF4-FFF2-40B4-BE49-F238E27FC236}">
                <a16:creationId xmlns:a16="http://schemas.microsoft.com/office/drawing/2014/main" id="{8EB3F231-AA08-429B-9121-267D8FB865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58371" name="Slide Number Placeholder 3">
            <a:extLst>
              <a:ext uri="{FF2B5EF4-FFF2-40B4-BE49-F238E27FC236}">
                <a16:creationId xmlns:a16="http://schemas.microsoft.com/office/drawing/2014/main" id="{CCC77F71-8633-47BE-B74E-D0546D5949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60A79C8-897B-4BC0-A51D-CAFAE7E6D882}" type="slidenum">
              <a:rPr lang="en-US" altLang="en-US" sz="1200"/>
              <a:pPr eaLnBrk="1" hangingPunct="1"/>
              <a:t>24</a:t>
            </a:fld>
            <a:endParaRPr lang="en-US" altLang="en-US" sz="1200" dirty="0"/>
          </a:p>
        </p:txBody>
      </p:sp>
    </p:spTree>
    <p:extLst>
      <p:ext uri="{BB962C8B-B14F-4D97-AF65-F5344CB8AC3E}">
        <p14:creationId xmlns:p14="http://schemas.microsoft.com/office/powerpoint/2010/main" val="36222042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7234752C-AB98-4C71-88B0-A193ADB706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a:extLst>
              <a:ext uri="{FF2B5EF4-FFF2-40B4-BE49-F238E27FC236}">
                <a16:creationId xmlns:a16="http://schemas.microsoft.com/office/drawing/2014/main" id="{4B3FFAD0-8687-41F8-9664-D9C99D7896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60419" name="Slide Number Placeholder 3">
            <a:extLst>
              <a:ext uri="{FF2B5EF4-FFF2-40B4-BE49-F238E27FC236}">
                <a16:creationId xmlns:a16="http://schemas.microsoft.com/office/drawing/2014/main" id="{E9F91E23-11A9-4B6C-8ABC-C696718DDE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0017925-D23C-471B-A2B6-C57103FD2B37}" type="slidenum">
              <a:rPr lang="en-US" altLang="en-US" sz="1200"/>
              <a:pPr eaLnBrk="1" hangingPunct="1"/>
              <a:t>25</a:t>
            </a:fld>
            <a:endParaRPr lang="en-US" altLang="en-US" sz="1200" dirty="0"/>
          </a:p>
        </p:txBody>
      </p:sp>
    </p:spTree>
    <p:extLst>
      <p:ext uri="{BB962C8B-B14F-4D97-AF65-F5344CB8AC3E}">
        <p14:creationId xmlns:p14="http://schemas.microsoft.com/office/powerpoint/2010/main" val="2393058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D093888F-234D-4D1B-844E-B9352033C5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a:extLst>
              <a:ext uri="{FF2B5EF4-FFF2-40B4-BE49-F238E27FC236}">
                <a16:creationId xmlns:a16="http://schemas.microsoft.com/office/drawing/2014/main" id="{B22CEC05-DD73-4987-8548-768417BF89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62467" name="Slide Number Placeholder 3">
            <a:extLst>
              <a:ext uri="{FF2B5EF4-FFF2-40B4-BE49-F238E27FC236}">
                <a16:creationId xmlns:a16="http://schemas.microsoft.com/office/drawing/2014/main" id="{192F20B1-B21D-4174-B5ED-0309BE26C3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DB1CF61-671B-466B-9F28-3D42926843F8}" type="slidenum">
              <a:rPr lang="en-US" altLang="en-US" sz="1200"/>
              <a:pPr eaLnBrk="1" hangingPunct="1"/>
              <a:t>26</a:t>
            </a:fld>
            <a:endParaRPr lang="en-US" altLang="en-US" sz="1200" dirty="0"/>
          </a:p>
        </p:txBody>
      </p:sp>
    </p:spTree>
    <p:extLst>
      <p:ext uri="{BB962C8B-B14F-4D97-AF65-F5344CB8AC3E}">
        <p14:creationId xmlns:p14="http://schemas.microsoft.com/office/powerpoint/2010/main" val="4137056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a16="http://schemas.microsoft.com/office/drawing/2014/main" id="{023880AC-274C-4065-B202-C88B9D62B8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a:extLst>
              <a:ext uri="{FF2B5EF4-FFF2-40B4-BE49-F238E27FC236}">
                <a16:creationId xmlns:a16="http://schemas.microsoft.com/office/drawing/2014/main" id="{A8EFA6BE-8AD0-4605-86CA-C73D5A5CC8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64515" name="Slide Number Placeholder 3">
            <a:extLst>
              <a:ext uri="{FF2B5EF4-FFF2-40B4-BE49-F238E27FC236}">
                <a16:creationId xmlns:a16="http://schemas.microsoft.com/office/drawing/2014/main" id="{622238CB-CDEB-48C5-8E54-4B2EB1F1E4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B78F558-9BA5-4CA4-91C6-BC93E95926A5}" type="slidenum">
              <a:rPr lang="en-US" altLang="en-US" sz="1200"/>
              <a:pPr eaLnBrk="1" hangingPunct="1"/>
              <a:t>27</a:t>
            </a:fld>
            <a:endParaRPr lang="en-US" altLang="en-US" sz="1200" dirty="0"/>
          </a:p>
        </p:txBody>
      </p:sp>
    </p:spTree>
    <p:extLst>
      <p:ext uri="{BB962C8B-B14F-4D97-AF65-F5344CB8AC3E}">
        <p14:creationId xmlns:p14="http://schemas.microsoft.com/office/powerpoint/2010/main" val="971317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78D28D78-92C1-445A-BB1B-239AF0CB46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a:extLst>
              <a:ext uri="{FF2B5EF4-FFF2-40B4-BE49-F238E27FC236}">
                <a16:creationId xmlns:a16="http://schemas.microsoft.com/office/drawing/2014/main" id="{6E2FF282-4EEA-4470-BCCD-1DF450428B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66563" name="Slide Number Placeholder 3">
            <a:extLst>
              <a:ext uri="{FF2B5EF4-FFF2-40B4-BE49-F238E27FC236}">
                <a16:creationId xmlns:a16="http://schemas.microsoft.com/office/drawing/2014/main" id="{4955C0FC-D7A5-40B8-94F3-0A1BCFCFFC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ACED1A8-FDBB-407A-A81E-5D02CFC329DB}" type="slidenum">
              <a:rPr lang="en-US" altLang="en-US" sz="1200"/>
              <a:pPr eaLnBrk="1" hangingPunct="1"/>
              <a:t>28</a:t>
            </a:fld>
            <a:endParaRPr lang="en-US" altLang="en-US" sz="1200" dirty="0"/>
          </a:p>
        </p:txBody>
      </p:sp>
    </p:spTree>
    <p:extLst>
      <p:ext uri="{BB962C8B-B14F-4D97-AF65-F5344CB8AC3E}">
        <p14:creationId xmlns:p14="http://schemas.microsoft.com/office/powerpoint/2010/main" val="87955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a:extLst>
              <a:ext uri="{FF2B5EF4-FFF2-40B4-BE49-F238E27FC236}">
                <a16:creationId xmlns:a16="http://schemas.microsoft.com/office/drawing/2014/main" id="{1C82F5F0-8623-44BA-8C6D-5CA0527BDC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Notes Placeholder 2">
            <a:extLst>
              <a:ext uri="{FF2B5EF4-FFF2-40B4-BE49-F238E27FC236}">
                <a16:creationId xmlns:a16="http://schemas.microsoft.com/office/drawing/2014/main" id="{61487FA7-36BC-41FB-A8A5-0292FDE7C7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68611" name="Slide Number Placeholder 3">
            <a:extLst>
              <a:ext uri="{FF2B5EF4-FFF2-40B4-BE49-F238E27FC236}">
                <a16:creationId xmlns:a16="http://schemas.microsoft.com/office/drawing/2014/main" id="{1F6F4965-AB53-46ED-B894-4A35CEBFCD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5417FC1-59B0-44EC-B2C7-F50ED374C4F7}" type="slidenum">
              <a:rPr lang="en-US" altLang="en-US" sz="1200"/>
              <a:pPr eaLnBrk="1" hangingPunct="1"/>
              <a:t>29</a:t>
            </a:fld>
            <a:endParaRPr lang="en-US" altLang="en-US" sz="1200" dirty="0"/>
          </a:p>
        </p:txBody>
      </p:sp>
    </p:spTree>
    <p:extLst>
      <p:ext uri="{BB962C8B-B14F-4D97-AF65-F5344CB8AC3E}">
        <p14:creationId xmlns:p14="http://schemas.microsoft.com/office/powerpoint/2010/main" val="36676002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a:extLst>
              <a:ext uri="{FF2B5EF4-FFF2-40B4-BE49-F238E27FC236}">
                <a16:creationId xmlns:a16="http://schemas.microsoft.com/office/drawing/2014/main" id="{F33DC6D9-8E30-485C-B906-DF4F38A9FD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a:extLst>
              <a:ext uri="{FF2B5EF4-FFF2-40B4-BE49-F238E27FC236}">
                <a16:creationId xmlns:a16="http://schemas.microsoft.com/office/drawing/2014/main" id="{B59A7E6F-D531-466B-91A7-91A9981C96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70659" name="Slide Number Placeholder 3">
            <a:extLst>
              <a:ext uri="{FF2B5EF4-FFF2-40B4-BE49-F238E27FC236}">
                <a16:creationId xmlns:a16="http://schemas.microsoft.com/office/drawing/2014/main" id="{B17216C1-F26E-4F50-900E-955E8A9153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AD43850-E1A0-4B35-99F5-154ADF0ABCD9}" type="slidenum">
              <a:rPr lang="en-US" altLang="en-US" sz="1200"/>
              <a:pPr eaLnBrk="1" hangingPunct="1"/>
              <a:t>30</a:t>
            </a:fld>
            <a:endParaRPr lang="en-US" altLang="en-US" sz="1200" dirty="0"/>
          </a:p>
        </p:txBody>
      </p:sp>
    </p:spTree>
    <p:extLst>
      <p:ext uri="{BB962C8B-B14F-4D97-AF65-F5344CB8AC3E}">
        <p14:creationId xmlns:p14="http://schemas.microsoft.com/office/powerpoint/2010/main" val="3113519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83C1474D-B3C4-404D-BF2A-2CEB0EEAE0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790F70B7-8AD2-4FA0-892C-E4DB58B810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 altLang="en-US" dirty="0"/>
              <a:t>Администратор: предоставляет самые широкие права и максимальный контроль над компьютером; включает в себя изменение всех настроек, установку программ и изменение реестра Windows.</a:t>
            </a:r>
          </a:p>
          <a:p>
            <a:pPr eaLnBrk="1" hangingPunct="1"/>
            <a:r>
              <a:rPr lang="ru" altLang="en-US" dirty="0"/>
              <a:t>Стандартный пользователь: меньше разрешений, чем у учетной записи административного уровня, но достаточно разрешений для продуктивной работы; лучше всего использовать для повседневной работы.</a:t>
            </a:r>
          </a:p>
          <a:p>
            <a:pPr eaLnBrk="1" hangingPunct="1"/>
            <a:r>
              <a:rPr lang="ru" altLang="en-US" dirty="0"/>
              <a:t>Гость: учетная запись с небольшим количеством разрешений и без пароля, которая позволяет пользователю использовать компьютер без необходимости создания уникальной учетной записи.</a:t>
            </a:r>
          </a:p>
          <a:p>
            <a:pPr eaLnBrk="1" hangingPunct="1"/>
            <a:endParaRPr lang="en-US" altLang="en-US" dirty="0"/>
          </a:p>
        </p:txBody>
      </p:sp>
      <p:sp>
        <p:nvSpPr>
          <p:cNvPr id="22531" name="Slide Number Placeholder 3">
            <a:extLst>
              <a:ext uri="{FF2B5EF4-FFF2-40B4-BE49-F238E27FC236}">
                <a16:creationId xmlns:a16="http://schemas.microsoft.com/office/drawing/2014/main" id="{E300FDE3-4CBE-44B0-860C-ABB924C672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E1179AE-357A-4DE1-98F6-6D8ED71FE4EF}" type="slidenum">
              <a:rPr lang="en-US" altLang="en-US" sz="1200"/>
              <a:pPr eaLnBrk="1" hangingPunct="1"/>
              <a:t>4</a:t>
            </a:fld>
            <a:endParaRPr lang="en-US" altLang="en-US" sz="1200" dirty="0"/>
          </a:p>
        </p:txBody>
      </p:sp>
    </p:spTree>
    <p:extLst>
      <p:ext uri="{BB962C8B-B14F-4D97-AF65-F5344CB8AC3E}">
        <p14:creationId xmlns:p14="http://schemas.microsoft.com/office/powerpoint/2010/main" val="37731180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3D14039A-848D-4160-9049-C317923C7A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0F0AA066-1B27-4191-9506-01F6EC56EC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72707" name="Slide Number Placeholder 3">
            <a:extLst>
              <a:ext uri="{FF2B5EF4-FFF2-40B4-BE49-F238E27FC236}">
                <a16:creationId xmlns:a16="http://schemas.microsoft.com/office/drawing/2014/main" id="{2CFB6D6B-7E9B-4934-B70A-C34E72A5F6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B083698-B744-4629-8827-4C2433B170DE}" type="slidenum">
              <a:rPr lang="en-US" altLang="en-US" sz="1200"/>
              <a:pPr eaLnBrk="1" hangingPunct="1"/>
              <a:t>31</a:t>
            </a:fld>
            <a:endParaRPr lang="en-US" altLang="en-US" sz="1200" dirty="0"/>
          </a:p>
        </p:txBody>
      </p:sp>
    </p:spTree>
    <p:extLst>
      <p:ext uri="{BB962C8B-B14F-4D97-AF65-F5344CB8AC3E}">
        <p14:creationId xmlns:p14="http://schemas.microsoft.com/office/powerpoint/2010/main" val="35881111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a:extLst>
              <a:ext uri="{FF2B5EF4-FFF2-40B4-BE49-F238E27FC236}">
                <a16:creationId xmlns:a16="http://schemas.microsoft.com/office/drawing/2014/main" id="{DD9FEE0D-8C1A-4A53-9C10-1C5CC09843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Notes Placeholder 2">
            <a:extLst>
              <a:ext uri="{FF2B5EF4-FFF2-40B4-BE49-F238E27FC236}">
                <a16:creationId xmlns:a16="http://schemas.microsoft.com/office/drawing/2014/main" id="{CC7E4548-C6CE-4422-8290-2ED1A1414C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74755" name="Slide Number Placeholder 3">
            <a:extLst>
              <a:ext uri="{FF2B5EF4-FFF2-40B4-BE49-F238E27FC236}">
                <a16:creationId xmlns:a16="http://schemas.microsoft.com/office/drawing/2014/main" id="{7C8D2813-E7E8-4052-91AF-14E1367F18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9D268C7-456E-4E7E-89BD-14AEF196C239}" type="slidenum">
              <a:rPr lang="en-US" altLang="en-US" sz="1200"/>
              <a:pPr eaLnBrk="1" hangingPunct="1"/>
              <a:t>32</a:t>
            </a:fld>
            <a:endParaRPr lang="en-US" altLang="en-US" sz="1200" dirty="0"/>
          </a:p>
        </p:txBody>
      </p:sp>
    </p:spTree>
    <p:extLst>
      <p:ext uri="{BB962C8B-B14F-4D97-AF65-F5344CB8AC3E}">
        <p14:creationId xmlns:p14="http://schemas.microsoft.com/office/powerpoint/2010/main" val="42033253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a:extLst>
              <a:ext uri="{FF2B5EF4-FFF2-40B4-BE49-F238E27FC236}">
                <a16:creationId xmlns:a16="http://schemas.microsoft.com/office/drawing/2014/main" id="{69C92E5C-8BCE-433D-B071-8C32518C67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a:extLst>
              <a:ext uri="{FF2B5EF4-FFF2-40B4-BE49-F238E27FC236}">
                <a16:creationId xmlns:a16="http://schemas.microsoft.com/office/drawing/2014/main" id="{53E15E3A-5070-498F-AD48-3A05DBD1FD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76803" name="Slide Number Placeholder 3">
            <a:extLst>
              <a:ext uri="{FF2B5EF4-FFF2-40B4-BE49-F238E27FC236}">
                <a16:creationId xmlns:a16="http://schemas.microsoft.com/office/drawing/2014/main" id="{2F7D0AB7-CAD8-4DDC-A42D-C92F271699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4D2C3FE-CD88-4D33-A485-F56D1B0A30F8}" type="slidenum">
              <a:rPr lang="en-US" altLang="en-US" sz="1200"/>
              <a:pPr eaLnBrk="1" hangingPunct="1"/>
              <a:t>33</a:t>
            </a:fld>
            <a:endParaRPr lang="en-US" altLang="en-US" sz="1200" dirty="0"/>
          </a:p>
        </p:txBody>
      </p:sp>
    </p:spTree>
    <p:extLst>
      <p:ext uri="{BB962C8B-B14F-4D97-AF65-F5344CB8AC3E}">
        <p14:creationId xmlns:p14="http://schemas.microsoft.com/office/powerpoint/2010/main" val="28495890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a:extLst>
              <a:ext uri="{FF2B5EF4-FFF2-40B4-BE49-F238E27FC236}">
                <a16:creationId xmlns:a16="http://schemas.microsoft.com/office/drawing/2014/main" id="{CDDAB1A8-47E5-4AF4-83FF-FE3ECF1717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Notes Placeholder 2">
            <a:extLst>
              <a:ext uri="{FF2B5EF4-FFF2-40B4-BE49-F238E27FC236}">
                <a16:creationId xmlns:a16="http://schemas.microsoft.com/office/drawing/2014/main" id="{C13F64BD-0DAA-4BD8-A8CD-3E4C4E21CB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78851" name="Slide Number Placeholder 3">
            <a:extLst>
              <a:ext uri="{FF2B5EF4-FFF2-40B4-BE49-F238E27FC236}">
                <a16:creationId xmlns:a16="http://schemas.microsoft.com/office/drawing/2014/main" id="{F8CCDF13-32C8-4D5C-BC80-2AFF4A34D3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BB15F5B-A8DD-4988-AC56-893FFE93C472}" type="slidenum">
              <a:rPr lang="en-US" altLang="en-US" sz="1200"/>
              <a:pPr eaLnBrk="1" hangingPunct="1"/>
              <a:t>34</a:t>
            </a:fld>
            <a:endParaRPr lang="en-US" altLang="en-US" sz="1200" dirty="0"/>
          </a:p>
        </p:txBody>
      </p:sp>
    </p:spTree>
    <p:extLst>
      <p:ext uri="{BB962C8B-B14F-4D97-AF65-F5344CB8AC3E}">
        <p14:creationId xmlns:p14="http://schemas.microsoft.com/office/powerpoint/2010/main" val="26152107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a16="http://schemas.microsoft.com/office/drawing/2014/main" id="{252847C0-EF78-43B4-828C-288C6184E4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Notes Placeholder 2">
            <a:extLst>
              <a:ext uri="{FF2B5EF4-FFF2-40B4-BE49-F238E27FC236}">
                <a16:creationId xmlns:a16="http://schemas.microsoft.com/office/drawing/2014/main" id="{C434D920-5B50-4B4D-8B54-4A03E6CD6B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80899" name="Slide Number Placeholder 3">
            <a:extLst>
              <a:ext uri="{FF2B5EF4-FFF2-40B4-BE49-F238E27FC236}">
                <a16:creationId xmlns:a16="http://schemas.microsoft.com/office/drawing/2014/main" id="{90B7B305-C066-494B-B10B-CE91134F49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360853E-DEDB-4110-93A5-1770559EFE95}" type="slidenum">
              <a:rPr lang="en-US" altLang="en-US" sz="1200"/>
              <a:pPr eaLnBrk="1" hangingPunct="1"/>
              <a:t>35</a:t>
            </a:fld>
            <a:endParaRPr lang="en-US" altLang="en-US" sz="1200" dirty="0"/>
          </a:p>
        </p:txBody>
      </p:sp>
    </p:spTree>
    <p:extLst>
      <p:ext uri="{BB962C8B-B14F-4D97-AF65-F5344CB8AC3E}">
        <p14:creationId xmlns:p14="http://schemas.microsoft.com/office/powerpoint/2010/main" val="37582644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a:extLst>
              <a:ext uri="{FF2B5EF4-FFF2-40B4-BE49-F238E27FC236}">
                <a16:creationId xmlns:a16="http://schemas.microsoft.com/office/drawing/2014/main" id="{170608BB-27E7-4A8C-B762-73DACA40B0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6" name="Notes Placeholder 2">
            <a:extLst>
              <a:ext uri="{FF2B5EF4-FFF2-40B4-BE49-F238E27FC236}">
                <a16:creationId xmlns:a16="http://schemas.microsoft.com/office/drawing/2014/main" id="{97E1C41B-76EB-450F-9C0E-AF7CD249D1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82947" name="Slide Number Placeholder 3">
            <a:extLst>
              <a:ext uri="{FF2B5EF4-FFF2-40B4-BE49-F238E27FC236}">
                <a16:creationId xmlns:a16="http://schemas.microsoft.com/office/drawing/2014/main" id="{18957A40-7299-4379-80D8-004BF388BE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FC68993-5936-4BB9-9626-7E89A8C68B0F}" type="slidenum">
              <a:rPr lang="en-US" altLang="en-US" sz="1200"/>
              <a:pPr eaLnBrk="1" hangingPunct="1"/>
              <a:t>36</a:t>
            </a:fld>
            <a:endParaRPr lang="en-US" altLang="en-US" sz="1200" dirty="0"/>
          </a:p>
        </p:txBody>
      </p:sp>
    </p:spTree>
    <p:extLst>
      <p:ext uri="{BB962C8B-B14F-4D97-AF65-F5344CB8AC3E}">
        <p14:creationId xmlns:p14="http://schemas.microsoft.com/office/powerpoint/2010/main" val="5682810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a:extLst>
              <a:ext uri="{FF2B5EF4-FFF2-40B4-BE49-F238E27FC236}">
                <a16:creationId xmlns:a16="http://schemas.microsoft.com/office/drawing/2014/main" id="{B84362AF-6408-4A22-8DC5-DFB43DE22C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Notes Placeholder 2">
            <a:extLst>
              <a:ext uri="{FF2B5EF4-FFF2-40B4-BE49-F238E27FC236}">
                <a16:creationId xmlns:a16="http://schemas.microsoft.com/office/drawing/2014/main" id="{2C60F825-4D8F-4DCE-8046-1194AD4519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84995" name="Slide Number Placeholder 3">
            <a:extLst>
              <a:ext uri="{FF2B5EF4-FFF2-40B4-BE49-F238E27FC236}">
                <a16:creationId xmlns:a16="http://schemas.microsoft.com/office/drawing/2014/main" id="{20736458-1C68-44CE-B959-BCAB591870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9A962FE-89D9-4467-B7A1-65FF00721A8F}" type="slidenum">
              <a:rPr lang="en-US" altLang="en-US" sz="1200"/>
              <a:pPr eaLnBrk="1" hangingPunct="1"/>
              <a:t>37</a:t>
            </a:fld>
            <a:endParaRPr lang="en-US" altLang="en-US" sz="1200" dirty="0"/>
          </a:p>
        </p:txBody>
      </p:sp>
    </p:spTree>
    <p:extLst>
      <p:ext uri="{BB962C8B-B14F-4D97-AF65-F5344CB8AC3E}">
        <p14:creationId xmlns:p14="http://schemas.microsoft.com/office/powerpoint/2010/main" val="3012713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a:extLst>
              <a:ext uri="{FF2B5EF4-FFF2-40B4-BE49-F238E27FC236}">
                <a16:creationId xmlns:a16="http://schemas.microsoft.com/office/drawing/2014/main" id="{A2BA7B97-AD29-42DA-B376-89C6388DF5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2" name="Notes Placeholder 2">
            <a:extLst>
              <a:ext uri="{FF2B5EF4-FFF2-40B4-BE49-F238E27FC236}">
                <a16:creationId xmlns:a16="http://schemas.microsoft.com/office/drawing/2014/main" id="{CFB8C9AC-09DC-4597-91C2-0B01BEB369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87043" name="Slide Number Placeholder 3">
            <a:extLst>
              <a:ext uri="{FF2B5EF4-FFF2-40B4-BE49-F238E27FC236}">
                <a16:creationId xmlns:a16="http://schemas.microsoft.com/office/drawing/2014/main" id="{8DD309EA-4DC0-4B2C-A82B-AEA7540990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D8E3B77-2BEA-4F33-8BF5-ABC2A39D6E4D}" type="slidenum">
              <a:rPr lang="en-US" altLang="en-US" sz="1200"/>
              <a:pPr eaLnBrk="1" hangingPunct="1"/>
              <a:t>38</a:t>
            </a:fld>
            <a:endParaRPr lang="en-US" altLang="en-US" sz="1200" dirty="0"/>
          </a:p>
        </p:txBody>
      </p:sp>
    </p:spTree>
    <p:extLst>
      <p:ext uri="{BB962C8B-B14F-4D97-AF65-F5344CB8AC3E}">
        <p14:creationId xmlns:p14="http://schemas.microsoft.com/office/powerpoint/2010/main" val="26370890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a:extLst>
              <a:ext uri="{FF2B5EF4-FFF2-40B4-BE49-F238E27FC236}">
                <a16:creationId xmlns:a16="http://schemas.microsoft.com/office/drawing/2014/main" id="{8A8F7ECD-30C1-4079-B428-85B674CAB8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Notes Placeholder 2">
            <a:extLst>
              <a:ext uri="{FF2B5EF4-FFF2-40B4-BE49-F238E27FC236}">
                <a16:creationId xmlns:a16="http://schemas.microsoft.com/office/drawing/2014/main" id="{39521F97-F063-4F94-A16A-863E954EDC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89091" name="Slide Number Placeholder 3">
            <a:extLst>
              <a:ext uri="{FF2B5EF4-FFF2-40B4-BE49-F238E27FC236}">
                <a16:creationId xmlns:a16="http://schemas.microsoft.com/office/drawing/2014/main" id="{70B2C890-80BD-412D-84E0-1E510D6043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1EF3069-4485-48E9-9798-70DA4B10FF9D}" type="slidenum">
              <a:rPr lang="en-US" altLang="en-US" sz="1200"/>
              <a:pPr eaLnBrk="1" hangingPunct="1"/>
              <a:t>39</a:t>
            </a:fld>
            <a:endParaRPr lang="en-US" altLang="en-US" sz="1200" dirty="0"/>
          </a:p>
        </p:txBody>
      </p:sp>
    </p:spTree>
    <p:extLst>
      <p:ext uri="{BB962C8B-B14F-4D97-AF65-F5344CB8AC3E}">
        <p14:creationId xmlns:p14="http://schemas.microsoft.com/office/powerpoint/2010/main" val="37841593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a:extLst>
              <a:ext uri="{FF2B5EF4-FFF2-40B4-BE49-F238E27FC236}">
                <a16:creationId xmlns:a16="http://schemas.microsoft.com/office/drawing/2014/main" id="{F467F2ED-C1AB-46A5-B3C9-9862BFB922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8" name="Notes Placeholder 2">
            <a:extLst>
              <a:ext uri="{FF2B5EF4-FFF2-40B4-BE49-F238E27FC236}">
                <a16:creationId xmlns:a16="http://schemas.microsoft.com/office/drawing/2014/main" id="{D1794AC3-FAFD-4B7F-AA9B-E8914DE23A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91139" name="Slide Number Placeholder 3">
            <a:extLst>
              <a:ext uri="{FF2B5EF4-FFF2-40B4-BE49-F238E27FC236}">
                <a16:creationId xmlns:a16="http://schemas.microsoft.com/office/drawing/2014/main" id="{D0F6A7D8-31D2-4C92-B45A-61CE827052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B75B2C0-F968-4189-9772-32B7A32CA26D}" type="slidenum">
              <a:rPr lang="en-US" altLang="en-US" sz="1200"/>
              <a:pPr eaLnBrk="1" hangingPunct="1"/>
              <a:t>40</a:t>
            </a:fld>
            <a:endParaRPr lang="en-US" altLang="en-US" sz="1200" dirty="0"/>
          </a:p>
        </p:txBody>
      </p:sp>
    </p:spTree>
    <p:extLst>
      <p:ext uri="{BB962C8B-B14F-4D97-AF65-F5344CB8AC3E}">
        <p14:creationId xmlns:p14="http://schemas.microsoft.com/office/powerpoint/2010/main" val="2786100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83F8238C-BC3D-4D5C-8695-3B2DBCD429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678B8E78-3504-43D0-8DEF-4449EF43F8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4579" name="Slide Number Placeholder 3">
            <a:extLst>
              <a:ext uri="{FF2B5EF4-FFF2-40B4-BE49-F238E27FC236}">
                <a16:creationId xmlns:a16="http://schemas.microsoft.com/office/drawing/2014/main" id="{51A36C1A-FCD6-497C-AF60-6C1BE5A84C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B2753A4-6CE4-478A-9DD7-4355BE538E22}" type="slidenum">
              <a:rPr lang="en-US" altLang="en-US" sz="1200"/>
              <a:pPr eaLnBrk="1" hangingPunct="1"/>
              <a:t>5</a:t>
            </a:fld>
            <a:endParaRPr lang="en-US" altLang="en-US" sz="1200" dirty="0"/>
          </a:p>
        </p:txBody>
      </p:sp>
    </p:spTree>
    <p:extLst>
      <p:ext uri="{BB962C8B-B14F-4D97-AF65-F5344CB8AC3E}">
        <p14:creationId xmlns:p14="http://schemas.microsoft.com/office/powerpoint/2010/main" val="11626412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a:extLst>
              <a:ext uri="{FF2B5EF4-FFF2-40B4-BE49-F238E27FC236}">
                <a16:creationId xmlns:a16="http://schemas.microsoft.com/office/drawing/2014/main" id="{82EE9CE1-CB2B-41FB-BE87-0D60EF1DF3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6" name="Notes Placeholder 2">
            <a:extLst>
              <a:ext uri="{FF2B5EF4-FFF2-40B4-BE49-F238E27FC236}">
                <a16:creationId xmlns:a16="http://schemas.microsoft.com/office/drawing/2014/main" id="{3C784631-E3B6-490F-95A8-CEC7365B6A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93187" name="Slide Number Placeholder 3">
            <a:extLst>
              <a:ext uri="{FF2B5EF4-FFF2-40B4-BE49-F238E27FC236}">
                <a16:creationId xmlns:a16="http://schemas.microsoft.com/office/drawing/2014/main" id="{A06AF983-D34A-498A-9405-EB045ED1BF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A8A0C54-A8B2-4E92-859C-F5351BD2B7BF}" type="slidenum">
              <a:rPr lang="en-US" altLang="en-US" sz="1200"/>
              <a:pPr eaLnBrk="1" hangingPunct="1"/>
              <a:t>41</a:t>
            </a:fld>
            <a:endParaRPr lang="en-US" altLang="en-US" sz="1200" dirty="0"/>
          </a:p>
        </p:txBody>
      </p:sp>
    </p:spTree>
    <p:extLst>
      <p:ext uri="{BB962C8B-B14F-4D97-AF65-F5344CB8AC3E}">
        <p14:creationId xmlns:p14="http://schemas.microsoft.com/office/powerpoint/2010/main" val="17350818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a:extLst>
              <a:ext uri="{FF2B5EF4-FFF2-40B4-BE49-F238E27FC236}">
                <a16:creationId xmlns:a16="http://schemas.microsoft.com/office/drawing/2014/main" id="{8996D394-AB6E-4003-A40D-DA1694AFCF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2" name="Notes Placeholder 2">
            <a:extLst>
              <a:ext uri="{FF2B5EF4-FFF2-40B4-BE49-F238E27FC236}">
                <a16:creationId xmlns:a16="http://schemas.microsoft.com/office/drawing/2014/main" id="{873C0D8B-79F1-4272-9BE3-0B1A731191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97283" name="Slide Number Placeholder 3">
            <a:extLst>
              <a:ext uri="{FF2B5EF4-FFF2-40B4-BE49-F238E27FC236}">
                <a16:creationId xmlns:a16="http://schemas.microsoft.com/office/drawing/2014/main" id="{8D828EAE-6D17-43D2-990C-A7DB918B95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91A9BB6-240E-423F-B4C8-765FAF55001F}" type="slidenum">
              <a:rPr lang="en-US" altLang="en-US" sz="1200"/>
              <a:pPr eaLnBrk="1" hangingPunct="1"/>
              <a:t>42</a:t>
            </a:fld>
            <a:endParaRPr lang="en-US" altLang="en-US" sz="1200" dirty="0"/>
          </a:p>
        </p:txBody>
      </p:sp>
    </p:spTree>
    <p:extLst>
      <p:ext uri="{BB962C8B-B14F-4D97-AF65-F5344CB8AC3E}">
        <p14:creationId xmlns:p14="http://schemas.microsoft.com/office/powerpoint/2010/main" val="12946902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a:extLst>
              <a:ext uri="{FF2B5EF4-FFF2-40B4-BE49-F238E27FC236}">
                <a16:creationId xmlns:a16="http://schemas.microsoft.com/office/drawing/2014/main" id="{23C3D425-A5A3-4858-A7E4-8D55608FE6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0" name="Notes Placeholder 2">
            <a:extLst>
              <a:ext uri="{FF2B5EF4-FFF2-40B4-BE49-F238E27FC236}">
                <a16:creationId xmlns:a16="http://schemas.microsoft.com/office/drawing/2014/main" id="{D9563D45-7E27-4694-AC62-D049F23B98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99331" name="Slide Number Placeholder 3">
            <a:extLst>
              <a:ext uri="{FF2B5EF4-FFF2-40B4-BE49-F238E27FC236}">
                <a16:creationId xmlns:a16="http://schemas.microsoft.com/office/drawing/2014/main" id="{395E5245-30FC-4E30-A0A6-24787BD483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2D482B4-A076-489D-A6F4-227F7CDF79E7}" type="slidenum">
              <a:rPr lang="en-US" altLang="en-US" sz="1200"/>
              <a:pPr eaLnBrk="1" hangingPunct="1"/>
              <a:t>43</a:t>
            </a:fld>
            <a:endParaRPr lang="en-US" altLang="en-US" sz="1200" dirty="0"/>
          </a:p>
        </p:txBody>
      </p:sp>
    </p:spTree>
    <p:extLst>
      <p:ext uri="{BB962C8B-B14F-4D97-AF65-F5344CB8AC3E}">
        <p14:creationId xmlns:p14="http://schemas.microsoft.com/office/powerpoint/2010/main" val="16746840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a:extLst>
              <a:ext uri="{FF2B5EF4-FFF2-40B4-BE49-F238E27FC236}">
                <a16:creationId xmlns:a16="http://schemas.microsoft.com/office/drawing/2014/main" id="{678B6D0B-7D3C-4E5E-AFB0-47D7D0F5CE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6" name="Notes Placeholder 2">
            <a:extLst>
              <a:ext uri="{FF2B5EF4-FFF2-40B4-BE49-F238E27FC236}">
                <a16:creationId xmlns:a16="http://schemas.microsoft.com/office/drawing/2014/main" id="{DF4B3DC4-C419-49DF-90E9-548ED53C1B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03427" name="Slide Number Placeholder 3">
            <a:extLst>
              <a:ext uri="{FF2B5EF4-FFF2-40B4-BE49-F238E27FC236}">
                <a16:creationId xmlns:a16="http://schemas.microsoft.com/office/drawing/2014/main" id="{C8CA5F88-5683-4909-B158-6D99B82CD6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E63A74B-BDED-494F-96AA-AF5A851DB9E2}" type="slidenum">
              <a:rPr lang="en-US" altLang="en-US" sz="1200"/>
              <a:pPr eaLnBrk="1" hangingPunct="1"/>
              <a:t>44</a:t>
            </a:fld>
            <a:endParaRPr lang="en-US" altLang="en-US" sz="1200" dirty="0"/>
          </a:p>
        </p:txBody>
      </p:sp>
    </p:spTree>
    <p:extLst>
      <p:ext uri="{BB962C8B-B14F-4D97-AF65-F5344CB8AC3E}">
        <p14:creationId xmlns:p14="http://schemas.microsoft.com/office/powerpoint/2010/main" val="1335774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6248129D-D4FC-412A-A657-B71E406ADC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5A8CA3E5-6AA8-4A5E-93F5-ADFD560E4B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6627" name="Slide Number Placeholder 3">
            <a:extLst>
              <a:ext uri="{FF2B5EF4-FFF2-40B4-BE49-F238E27FC236}">
                <a16:creationId xmlns:a16="http://schemas.microsoft.com/office/drawing/2014/main" id="{D62A1C71-20C8-4845-858E-85D59B002F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0DD29BF-338B-4F08-8A0F-795FD7B0E5A5}" type="slidenum">
              <a:rPr lang="en-US" altLang="en-US" sz="1200"/>
              <a:pPr eaLnBrk="1" hangingPunct="1"/>
              <a:t>6</a:t>
            </a:fld>
            <a:endParaRPr lang="en-US" altLang="en-US" sz="1200" dirty="0"/>
          </a:p>
        </p:txBody>
      </p:sp>
    </p:spTree>
    <p:extLst>
      <p:ext uri="{BB962C8B-B14F-4D97-AF65-F5344CB8AC3E}">
        <p14:creationId xmlns:p14="http://schemas.microsoft.com/office/powerpoint/2010/main" val="1331702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02127D4D-53AA-4BCE-92B9-9B1F5C886D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a:extLst>
              <a:ext uri="{FF2B5EF4-FFF2-40B4-BE49-F238E27FC236}">
                <a16:creationId xmlns:a16="http://schemas.microsoft.com/office/drawing/2014/main" id="{26CC6B68-CB0D-4A11-A612-5815EE5712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8675" name="Slide Number Placeholder 3">
            <a:extLst>
              <a:ext uri="{FF2B5EF4-FFF2-40B4-BE49-F238E27FC236}">
                <a16:creationId xmlns:a16="http://schemas.microsoft.com/office/drawing/2014/main" id="{3FF919C2-9732-4384-9845-B32B8C037D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CB90668-71BB-4D28-A56F-974952E32F80}" type="slidenum">
              <a:rPr lang="en-US" altLang="en-US" sz="1200"/>
              <a:pPr eaLnBrk="1" hangingPunct="1"/>
              <a:t>7</a:t>
            </a:fld>
            <a:endParaRPr lang="en-US" altLang="en-US" sz="1200" dirty="0"/>
          </a:p>
        </p:txBody>
      </p:sp>
    </p:spTree>
    <p:extLst>
      <p:ext uri="{BB962C8B-B14F-4D97-AF65-F5344CB8AC3E}">
        <p14:creationId xmlns:p14="http://schemas.microsoft.com/office/powerpoint/2010/main" val="2138350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BE78F744-3A98-4765-9913-8FB02D63F8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DFC11FE0-61FE-45D8-924C-E392182386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30723" name="Slide Number Placeholder 3">
            <a:extLst>
              <a:ext uri="{FF2B5EF4-FFF2-40B4-BE49-F238E27FC236}">
                <a16:creationId xmlns:a16="http://schemas.microsoft.com/office/drawing/2014/main" id="{AE3C2365-0177-4C2F-A4CE-7DA01491B5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19AAA94-D183-4016-90A1-A0406FAA5C53}" type="slidenum">
              <a:rPr lang="en-US" altLang="en-US" sz="1200"/>
              <a:pPr eaLnBrk="1" hangingPunct="1"/>
              <a:t>8</a:t>
            </a:fld>
            <a:endParaRPr lang="en-US" altLang="en-US" sz="1200" dirty="0"/>
          </a:p>
        </p:txBody>
      </p:sp>
    </p:spTree>
    <p:extLst>
      <p:ext uri="{BB962C8B-B14F-4D97-AF65-F5344CB8AC3E}">
        <p14:creationId xmlns:p14="http://schemas.microsoft.com/office/powerpoint/2010/main" val="3486054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F673468C-4126-49A8-A3B1-3DFC9D1FBD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id="{1C790E89-B4D3-4F83-B139-A851503BD1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32771" name="Slide Number Placeholder 3">
            <a:extLst>
              <a:ext uri="{FF2B5EF4-FFF2-40B4-BE49-F238E27FC236}">
                <a16:creationId xmlns:a16="http://schemas.microsoft.com/office/drawing/2014/main" id="{29608C8C-76CE-426C-8476-7AA7F69D49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06404B0-A352-443B-BAB5-ED35ED85E95B}" type="slidenum">
              <a:rPr lang="en-US" altLang="en-US" sz="1200"/>
              <a:pPr eaLnBrk="1" hangingPunct="1"/>
              <a:t>9</a:t>
            </a:fld>
            <a:endParaRPr lang="en-US" altLang="en-US" sz="1200" dirty="0"/>
          </a:p>
        </p:txBody>
      </p:sp>
    </p:spTree>
    <p:extLst>
      <p:ext uri="{BB962C8B-B14F-4D97-AF65-F5344CB8AC3E}">
        <p14:creationId xmlns:p14="http://schemas.microsoft.com/office/powerpoint/2010/main" val="3723551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F7C1D097-1E26-482F-9035-0E52FBEB93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0DD6B57C-3308-4C82-95F5-066AE116AC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34819" name="Slide Number Placeholder 3">
            <a:extLst>
              <a:ext uri="{FF2B5EF4-FFF2-40B4-BE49-F238E27FC236}">
                <a16:creationId xmlns:a16="http://schemas.microsoft.com/office/drawing/2014/main" id="{15AE2968-C4E5-4848-9D1B-B87B4F6FEB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F390E04-154C-487B-A8AA-29E6D15DB3D1}" type="slidenum">
              <a:rPr lang="en-US" altLang="en-US" sz="1200"/>
              <a:pPr eaLnBrk="1" hangingPunct="1"/>
              <a:t>10</a:t>
            </a:fld>
            <a:endParaRPr lang="en-US" altLang="en-US" sz="1200" dirty="0"/>
          </a:p>
        </p:txBody>
      </p:sp>
    </p:spTree>
    <p:extLst>
      <p:ext uri="{BB962C8B-B14F-4D97-AF65-F5344CB8AC3E}">
        <p14:creationId xmlns:p14="http://schemas.microsoft.com/office/powerpoint/2010/main" val="11325970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38A98A4B-C8C9-42E1-A8C9-BA7A06A5B6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2576" y="218942"/>
            <a:ext cx="2743200" cy="340398"/>
          </a:xfrm>
          <a:prstGeom prst="rect">
            <a:avLst/>
          </a:prstGeom>
        </p:spPr>
      </p:pic>
      <p:sp>
        <p:nvSpPr>
          <p:cNvPr id="2" name="Rectangle 1">
            <a:extLst>
              <a:ext uri="{FF2B5EF4-FFF2-40B4-BE49-F238E27FC236}">
                <a16:creationId xmlns:a16="http://schemas.microsoft.com/office/drawing/2014/main" id="{916791C7-AC97-4A75-B173-BCD1C5CA61E3}"/>
              </a:ext>
            </a:extLst>
          </p:cNvPr>
          <p:cNvSpPr/>
          <p:nvPr userDrawn="1"/>
        </p:nvSpPr>
        <p:spPr bwMode="auto">
          <a:xfrm>
            <a:off x="0" y="8171"/>
            <a:ext cx="12192000" cy="2286000"/>
          </a:xfrm>
          <a:prstGeom prst="rect">
            <a:avLst/>
          </a:prstGeom>
          <a:solidFill>
            <a:srgbClr val="0054A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Box 2">
            <a:extLst>
              <a:ext uri="{FF2B5EF4-FFF2-40B4-BE49-F238E27FC236}">
                <a16:creationId xmlns:a16="http://schemas.microsoft.com/office/drawing/2014/main" id="{9DC0F182-E382-4215-8BEF-C4976809AD03}"/>
              </a:ext>
            </a:extLst>
          </p:cNvPr>
          <p:cNvSpPr txBox="1"/>
          <p:nvPr userDrawn="1"/>
        </p:nvSpPr>
        <p:spPr>
          <a:xfrm>
            <a:off x="230120" y="133588"/>
            <a:ext cx="11731752" cy="548640"/>
          </a:xfrm>
          <a:prstGeom prst="rect">
            <a:avLst/>
          </a:prstGeom>
          <a:noFill/>
        </p:spPr>
        <p:txBody>
          <a:bodyPr wrap="square" lIns="182880" tIns="146304" rIns="182880" bIns="146304" rtlCol="0" anchor="ctr" anchorCtr="0">
            <a:spAutoFit/>
          </a:bodyPr>
          <a:lstStyle/>
          <a:p>
            <a:pPr algn="ctr">
              <a:lnSpc>
                <a:spcPct val="90000"/>
              </a:lnSpc>
              <a:spcAft>
                <a:spcPts val="600"/>
              </a:spcAft>
            </a:pPr>
            <a:r>
              <a:rPr lang="en-US" sz="3200" dirty="0">
                <a:solidFill>
                  <a:schemeClr val="bg1"/>
                </a:solidFill>
                <a:latin typeface="+mj-lt"/>
              </a:rPr>
              <a:t>Microsoft</a:t>
            </a:r>
            <a:r>
              <a:rPr lang="en-US" sz="3200" baseline="30000" dirty="0">
                <a:solidFill>
                  <a:schemeClr val="bg1"/>
                </a:solidFill>
                <a:latin typeface="+mj-lt"/>
              </a:rPr>
              <a:t>®</a:t>
            </a:r>
            <a:r>
              <a:rPr lang="en-US" sz="3200" dirty="0">
                <a:solidFill>
                  <a:schemeClr val="bg1"/>
                </a:solidFill>
                <a:latin typeface="+mj-lt"/>
              </a:rPr>
              <a:t> Official Academic Course</a:t>
            </a:r>
          </a:p>
        </p:txBody>
      </p:sp>
      <p:sp>
        <p:nvSpPr>
          <p:cNvPr id="9" name="Title 1"/>
          <p:cNvSpPr>
            <a:spLocks noGrp="1"/>
          </p:cNvSpPr>
          <p:nvPr>
            <p:ph type="title" hasCustomPrompt="1"/>
          </p:nvPr>
        </p:nvSpPr>
        <p:spPr>
          <a:xfrm>
            <a:off x="228600" y="3554265"/>
            <a:ext cx="11517176" cy="2286000"/>
          </a:xfrm>
          <a:noFill/>
        </p:spPr>
        <p:txBody>
          <a:bodyPr lIns="91440" tIns="91440" rIns="91440" bIns="91440" anchor="t" anchorCtr="0"/>
          <a:lstStyle>
            <a:lvl1pPr>
              <a:defRPr sz="4800" spc="-78" baseline="0">
                <a:solidFill>
                  <a:schemeClr val="accent1"/>
                </a:solidFill>
              </a:defRPr>
            </a:lvl1pPr>
          </a:lstStyle>
          <a:p>
            <a:r>
              <a:rPr lang="en-US" dirty="0"/>
              <a:t>Lesson Title</a:t>
            </a:r>
          </a:p>
        </p:txBody>
      </p:sp>
      <p:sp>
        <p:nvSpPr>
          <p:cNvPr id="8" name="Rectangle 7">
            <a:extLst>
              <a:ext uri="{FF2B5EF4-FFF2-40B4-BE49-F238E27FC236}">
                <a16:creationId xmlns:a16="http://schemas.microsoft.com/office/drawing/2014/main" id="{4A8E3B6D-FE37-401D-9B56-F6F5576F8B0C}"/>
              </a:ext>
            </a:extLst>
          </p:cNvPr>
          <p:cNvSpPr/>
          <p:nvPr userDrawn="1"/>
        </p:nvSpPr>
        <p:spPr bwMode="auto">
          <a:xfrm>
            <a:off x="-1524" y="2295435"/>
            <a:ext cx="12192000" cy="182880"/>
          </a:xfrm>
          <a:prstGeom prst="rect">
            <a:avLst/>
          </a:prstGeom>
          <a:solidFill>
            <a:srgbClr val="F3642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91" name="Picture 90">
            <a:extLst>
              <a:ext uri="{FF2B5EF4-FFF2-40B4-BE49-F238E27FC236}">
                <a16:creationId xmlns:a16="http://schemas.microsoft.com/office/drawing/2014/main" id="{3699F29B-9D00-41DD-BF68-87736C2C5D2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228600" y="6266085"/>
            <a:ext cx="1613565" cy="345696"/>
          </a:xfrm>
          <a:prstGeom prst="rect">
            <a:avLst/>
          </a:prstGeom>
        </p:spPr>
      </p:pic>
      <p:sp>
        <p:nvSpPr>
          <p:cNvPr id="13" name="TextBox 12">
            <a:extLst>
              <a:ext uri="{FF2B5EF4-FFF2-40B4-BE49-F238E27FC236}">
                <a16:creationId xmlns:a16="http://schemas.microsoft.com/office/drawing/2014/main" id="{19CA5953-DC0D-45DF-AB56-F177B3E97C77}"/>
              </a:ext>
            </a:extLst>
          </p:cNvPr>
          <p:cNvSpPr txBox="1"/>
          <p:nvPr userDrawn="1"/>
        </p:nvSpPr>
        <p:spPr>
          <a:xfrm flipH="1">
            <a:off x="230120" y="731520"/>
            <a:ext cx="11731752" cy="914400"/>
          </a:xfrm>
          <a:prstGeom prst="rect">
            <a:avLst/>
          </a:prstGeom>
          <a:noFill/>
        </p:spPr>
        <p:txBody>
          <a:bodyPr wrap="square" lIns="182880" tIns="146304" rIns="182880" bIns="146304" rtlCol="0" anchor="ctr" anchorCtr="0">
            <a:spAutoFit/>
          </a:bodyPr>
          <a:lstStyle/>
          <a:p>
            <a:pPr>
              <a:lnSpc>
                <a:spcPct val="90000"/>
              </a:lnSpc>
              <a:spcAft>
                <a:spcPts val="600"/>
              </a:spcAft>
            </a:pPr>
            <a:r>
              <a:rPr lang="en-US" sz="4600" dirty="0">
                <a:solidFill>
                  <a:schemeClr val="bg1"/>
                </a:solidFill>
              </a:rPr>
              <a:t>Windows Operating System Fundamentals</a:t>
            </a:r>
          </a:p>
        </p:txBody>
      </p:sp>
      <p:sp>
        <p:nvSpPr>
          <p:cNvPr id="14" name="TextBox 13">
            <a:extLst>
              <a:ext uri="{FF2B5EF4-FFF2-40B4-BE49-F238E27FC236}">
                <a16:creationId xmlns:a16="http://schemas.microsoft.com/office/drawing/2014/main" id="{E622E6B2-DCD3-4CDD-A3C9-641F7A5F3518}"/>
              </a:ext>
            </a:extLst>
          </p:cNvPr>
          <p:cNvSpPr txBox="1"/>
          <p:nvPr userDrawn="1"/>
        </p:nvSpPr>
        <p:spPr>
          <a:xfrm>
            <a:off x="228600" y="1550908"/>
            <a:ext cx="11731752" cy="548640"/>
          </a:xfrm>
          <a:prstGeom prst="rect">
            <a:avLst/>
          </a:prstGeom>
          <a:noFill/>
        </p:spPr>
        <p:txBody>
          <a:bodyPr wrap="square" lIns="182880" tIns="146304" rIns="182880" bIns="146304" rtlCol="0" anchor="ctr" anchorCtr="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lang="en-US" sz="3200" dirty="0">
                <a:solidFill>
                  <a:schemeClr val="bg1"/>
                </a:solidFill>
              </a:rPr>
              <a:t>Microsoft Technology Associate Exam 98-349</a:t>
            </a:r>
          </a:p>
        </p:txBody>
      </p:sp>
      <p:sp>
        <p:nvSpPr>
          <p:cNvPr id="16" name="Text Placeholder 15">
            <a:extLst>
              <a:ext uri="{FF2B5EF4-FFF2-40B4-BE49-F238E27FC236}">
                <a16:creationId xmlns:a16="http://schemas.microsoft.com/office/drawing/2014/main" id="{8222FE89-90C4-4F1F-B523-26EDCAFF3577}"/>
              </a:ext>
            </a:extLst>
          </p:cNvPr>
          <p:cNvSpPr>
            <a:spLocks noGrp="1"/>
          </p:cNvSpPr>
          <p:nvPr>
            <p:ph type="body" sz="quarter" idx="16" hasCustomPrompt="1"/>
          </p:nvPr>
        </p:nvSpPr>
        <p:spPr>
          <a:xfrm>
            <a:off x="228600" y="2918936"/>
            <a:ext cx="4491038" cy="640080"/>
          </a:xfrm>
        </p:spPr>
        <p:txBody>
          <a:bodyPr/>
          <a:lstStyle>
            <a:lvl1pPr marL="0" indent="0">
              <a:buNone/>
              <a:defRPr>
                <a:solidFill>
                  <a:schemeClr val="accent1"/>
                </a:solidFill>
              </a:defRPr>
            </a:lvl1pPr>
          </a:lstStyle>
          <a:p>
            <a:pPr lvl="0"/>
            <a:r>
              <a:rPr lang="en-US" dirty="0"/>
              <a:t>Lesson Number</a:t>
            </a:r>
          </a:p>
        </p:txBody>
      </p:sp>
    </p:spTree>
    <p:extLst>
      <p:ext uri="{BB962C8B-B14F-4D97-AF65-F5344CB8AC3E}">
        <p14:creationId xmlns:p14="http://schemas.microsoft.com/office/powerpoint/2010/main" val="16051527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losing logo slide">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450202" y="3083653"/>
            <a:ext cx="3223861" cy="690695"/>
          </a:xfrm>
          <a:prstGeom prst="rect">
            <a:avLst/>
          </a:prstGeom>
        </p:spPr>
      </p:pic>
      <p:sp>
        <p:nvSpPr>
          <p:cNvPr id="4" name="Text Box 3">
            <a:extLst>
              <a:ext uri="{FF2B5EF4-FFF2-40B4-BE49-F238E27FC236}">
                <a16:creationId xmlns:a16="http://schemas.microsoft.com/office/drawing/2014/main" id="{85FC4A11-B7DA-44CA-A798-8AE6D1550D18}"/>
              </a:ext>
            </a:extLst>
          </p:cNvPr>
          <p:cNvSpPr txBox="1">
            <a:spLocks noChangeArrowheads="1"/>
          </p:cNvSpPr>
          <p:nvPr userDrawn="1"/>
        </p:nvSpPr>
        <p:spPr bwMode="blackWhite">
          <a:xfrm>
            <a:off x="450202" y="5951907"/>
            <a:ext cx="11292218" cy="633442"/>
          </a:xfrm>
          <a:prstGeom prst="rect">
            <a:avLst/>
          </a:prstGeom>
          <a:noFill/>
          <a:ln w="12700">
            <a:noFill/>
            <a:miter lim="800000"/>
            <a:headEnd type="none" w="sm" len="sm"/>
            <a:tailEnd type="none" w="sm" len="sm"/>
          </a:ln>
          <a:effectLst/>
        </p:spPr>
        <p:txBody>
          <a:bodyPr vert="horz" wrap="square" lIns="89630" tIns="89630" rIns="89630" bIns="89630" numCol="1" anchor="t" anchorCtr="0" compatLnSpc="1">
            <a:prstTxWarp prst="textNoShape">
              <a:avLst/>
            </a:prstTxWarp>
            <a:spAutoFit/>
          </a:bodyPr>
          <a:lstStyle/>
          <a:p>
            <a:pPr defTabSz="913748" eaLnBrk="0" hangingPunct="0"/>
            <a:r>
              <a:rPr lang="en-US" sz="980" baseline="0" dirty="0">
                <a:solidFill>
                  <a:schemeClr val="bg1"/>
                </a:solidFill>
                <a:latin typeface="Segoe UI" panose="020B0502040204020203" pitchFamily="34" charset="0"/>
                <a:cs typeface="Segoe UI" panose="020B0502040204020203" pitchFamily="34" charset="0"/>
              </a:rPr>
              <a:t>© 2018 Microsoft Corporation. All rights reserved. </a:t>
            </a:r>
          </a:p>
          <a:p>
            <a:pPr defTabSz="913748" eaLnBrk="0" hangingPunct="0"/>
            <a:r>
              <a:rPr lang="en-US" sz="980" baseline="0" dirty="0">
                <a:solidFill>
                  <a:schemeClr val="bg1"/>
                </a:solidFill>
                <a:latin typeface="Segoe UI" panose="020B0502040204020203" pitchFamily="34" charset="0"/>
                <a:cs typeface="Segoe UI" panose="020B0502040204020203" pitchFamily="34" charset="0"/>
              </a:rPr>
              <a:t>Microsoft and the trademarks listed at http://www.microsoft.com/trademarks are trademarks of the Microsoft group of companies. </a:t>
            </a:r>
            <a:br>
              <a:rPr lang="en-US" sz="980" baseline="0" dirty="0">
                <a:solidFill>
                  <a:schemeClr val="bg1"/>
                </a:solidFill>
                <a:latin typeface="Segoe UI" panose="020B0502040204020203" pitchFamily="34" charset="0"/>
                <a:cs typeface="Segoe UI" panose="020B0502040204020203" pitchFamily="34" charset="0"/>
              </a:rPr>
            </a:br>
            <a:r>
              <a:rPr lang="en-US" sz="980" baseline="0" dirty="0">
                <a:solidFill>
                  <a:schemeClr val="bg1"/>
                </a:solidFill>
                <a:latin typeface="Segoe UI" panose="020B0502040204020203" pitchFamily="34" charset="0"/>
                <a:cs typeface="Segoe UI" panose="020B0502040204020203" pitchFamily="34" charset="0"/>
              </a:rPr>
              <a:t>All other trademarks are property of their respective owners. </a:t>
            </a:r>
          </a:p>
        </p:txBody>
      </p:sp>
    </p:spTree>
    <p:extLst>
      <p:ext uri="{BB962C8B-B14F-4D97-AF65-F5344CB8AC3E}">
        <p14:creationId xmlns:p14="http://schemas.microsoft.com/office/powerpoint/2010/main" val="352386056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3/4/2024</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3861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ru-RU"/>
              <a:t>Образец заголовка</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5607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ru-RU"/>
              <a:t>Образец заголовка</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3/4/2024</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79540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2899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2984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14210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39590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ru-RU"/>
              <a:t>Образец заголовка</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3/4/2024</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6682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3/4/2024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63111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accent1"/>
                </a:solidFill>
              </a:defRPr>
            </a:lvl1pPr>
          </a:lstStyle>
          <a:p>
            <a:r>
              <a:rPr lang="en-US" dirty="0"/>
              <a:t>Click to edit Master title style</a:t>
            </a:r>
          </a:p>
        </p:txBody>
      </p:sp>
      <p:sp>
        <p:nvSpPr>
          <p:cNvPr id="6" name="Text Placeholder 5"/>
          <p:cNvSpPr>
            <a:spLocks noGrp="1"/>
          </p:cNvSpPr>
          <p:nvPr>
            <p:ph type="body" sz="quarter" idx="10"/>
          </p:nvPr>
        </p:nvSpPr>
        <p:spPr>
          <a:xfrm>
            <a:off x="358570" y="1371600"/>
            <a:ext cx="11474238" cy="2423805"/>
          </a:xfrm>
        </p:spPr>
        <p:txBody>
          <a:bodyPr>
            <a:spAutoFit/>
          </a:bodyPr>
          <a:lstStyle>
            <a:lvl1pPr marL="0" indent="0">
              <a:spcBef>
                <a:spcPts val="588"/>
              </a:spcBef>
              <a:buNone/>
              <a:defRPr sz="2745" spc="-29" baseline="0">
                <a:solidFill>
                  <a:schemeClr val="accent1"/>
                </a:solidFill>
                <a:latin typeface="+mj-lt"/>
              </a:defRPr>
            </a:lvl1pPr>
            <a:lvl2pPr marL="0" indent="0">
              <a:spcBef>
                <a:spcPts val="588"/>
              </a:spcBef>
              <a:buFontTx/>
              <a:buNone/>
              <a:defRPr sz="2800"/>
            </a:lvl2pPr>
            <a:lvl3pPr marL="224097" indent="0">
              <a:spcBef>
                <a:spcPts val="588"/>
              </a:spcBef>
              <a:buNone/>
              <a:defRPr/>
            </a:lvl3pPr>
            <a:lvl4pPr marL="448193" indent="0">
              <a:spcBef>
                <a:spcPts val="588"/>
              </a:spcBef>
              <a:buNone/>
              <a:defRPr/>
            </a:lvl4pPr>
            <a:lvl5pPr marL="672290" indent="0">
              <a:spcBef>
                <a:spcPts val="588"/>
              </a:spcBef>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0576152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0406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3/4/2024</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3485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4" name="Table Placeholder 3">
            <a:extLst>
              <a:ext uri="{FF2B5EF4-FFF2-40B4-BE49-F238E27FC236}">
                <a16:creationId xmlns:a16="http://schemas.microsoft.com/office/drawing/2014/main" id="{35C18CD1-5689-4421-A8CE-56BFFCE9C2BC}"/>
              </a:ext>
            </a:extLst>
          </p:cNvPr>
          <p:cNvSpPr>
            <a:spLocks noGrp="1"/>
          </p:cNvSpPr>
          <p:nvPr>
            <p:ph type="tbl" sz="quarter" idx="12"/>
          </p:nvPr>
        </p:nvSpPr>
        <p:spPr>
          <a:xfrm>
            <a:off x="358570" y="1381224"/>
            <a:ext cx="11474238" cy="5118155"/>
          </a:xfrm>
        </p:spPr>
        <p:txBody>
          <a:bodyPr anchor="ctr" anchorCtr="1"/>
          <a:lstStyle/>
          <a:p>
            <a:endParaRPr lang="en-US" dirty="0"/>
          </a:p>
        </p:txBody>
      </p:sp>
    </p:spTree>
    <p:extLst>
      <p:ext uri="{BB962C8B-B14F-4D97-AF65-F5344CB8AC3E}">
        <p14:creationId xmlns:p14="http://schemas.microsoft.com/office/powerpoint/2010/main" val="52387144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and Bulleted Tex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tabLst>
                <a:tab pos="11430000" algn="r"/>
              </a:tabLst>
              <a:defRPr sz="4800"/>
            </a:lvl1pPr>
          </a:lstStyle>
          <a:p>
            <a:r>
              <a:rPr lang="en-US" dirty="0"/>
              <a:t>Click to edit Master title style</a:t>
            </a:r>
          </a:p>
        </p:txBody>
      </p:sp>
      <p:sp>
        <p:nvSpPr>
          <p:cNvPr id="4" name="Text Placeholder 3"/>
          <p:cNvSpPr>
            <a:spLocks noGrp="1"/>
          </p:cNvSpPr>
          <p:nvPr>
            <p:ph type="body" sz="quarter" idx="10"/>
          </p:nvPr>
        </p:nvSpPr>
        <p:spPr>
          <a:xfrm>
            <a:off x="358570" y="1371600"/>
            <a:ext cx="11474238" cy="3323987"/>
          </a:xfrm>
        </p:spPr>
        <p:txBody>
          <a:bodyPr>
            <a:spAutoFit/>
          </a:bodyPr>
          <a:lstStyle>
            <a:lvl1pPr>
              <a:lnSpc>
                <a:spcPct val="100000"/>
              </a:lnSpc>
              <a:spcBef>
                <a:spcPts val="588"/>
              </a:spcBef>
              <a:spcAft>
                <a:spcPts val="1200"/>
              </a:spcAft>
              <a:buClr>
                <a:schemeClr val="accent1"/>
              </a:buClr>
              <a:defRPr sz="3200"/>
            </a:lvl1pPr>
            <a:lvl2pPr>
              <a:lnSpc>
                <a:spcPct val="100000"/>
              </a:lnSpc>
              <a:spcBef>
                <a:spcPts val="588"/>
              </a:spcBef>
              <a:spcAft>
                <a:spcPts val="1200"/>
              </a:spcAft>
              <a:buClr>
                <a:schemeClr val="accent1"/>
              </a:buClr>
              <a:defRPr sz="2800"/>
            </a:lvl2pPr>
            <a:lvl3pPr>
              <a:lnSpc>
                <a:spcPct val="100000"/>
              </a:lnSpc>
              <a:spcBef>
                <a:spcPts val="588"/>
              </a:spcBef>
              <a:spcAft>
                <a:spcPts val="1200"/>
              </a:spcAft>
              <a:buClr>
                <a:schemeClr val="accent1"/>
              </a:buClr>
              <a:defRPr sz="2800"/>
            </a:lvl3pPr>
            <a:lvl4pPr>
              <a:lnSpc>
                <a:spcPct val="100000"/>
              </a:lnSpc>
              <a:spcBef>
                <a:spcPts val="588"/>
              </a:spcBef>
              <a:spcAft>
                <a:spcPts val="1200"/>
              </a:spcAft>
              <a:buClr>
                <a:schemeClr val="accent1"/>
              </a:buClr>
              <a:defRPr sz="2800"/>
            </a:lvl4pPr>
            <a:lvl5pPr>
              <a:lnSpc>
                <a:spcPct val="100000"/>
              </a:lnSpc>
              <a:spcBef>
                <a:spcPts val="588"/>
              </a:spcBef>
              <a:spcAft>
                <a:spcPts val="1200"/>
              </a:spcAft>
              <a:buClr>
                <a:schemeClr val="accent1"/>
              </a:buCl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957660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tabLst>
                <a:tab pos="11430000" algn="r"/>
              </a:tabLst>
              <a:defRPr sz="4800"/>
            </a:lvl1pPr>
          </a:lstStyle>
          <a:p>
            <a:r>
              <a:rPr lang="en-US"/>
              <a:t>Click to edit Master title style</a:t>
            </a:r>
            <a:endParaRPr lang="en-US" dirty="0"/>
          </a:p>
        </p:txBody>
      </p:sp>
    </p:spTree>
    <p:extLst>
      <p:ext uri="{BB962C8B-B14F-4D97-AF65-F5344CB8AC3E}">
        <p14:creationId xmlns:p14="http://schemas.microsoft.com/office/powerpoint/2010/main" val="209314616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Bulleted Tex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tabLst>
                <a:tab pos="11430000" algn="r"/>
              </a:tabLst>
              <a:defRPr sz="4800"/>
            </a:lvl1pPr>
          </a:lstStyle>
          <a:p>
            <a:r>
              <a:rPr lang="en-US" dirty="0"/>
              <a:t>Click to edit Master title style</a:t>
            </a:r>
          </a:p>
        </p:txBody>
      </p:sp>
      <p:sp>
        <p:nvSpPr>
          <p:cNvPr id="4" name="Text Placeholder 3"/>
          <p:cNvSpPr>
            <a:spLocks noGrp="1"/>
          </p:cNvSpPr>
          <p:nvPr>
            <p:ph type="body" sz="quarter" idx="10"/>
          </p:nvPr>
        </p:nvSpPr>
        <p:spPr>
          <a:xfrm>
            <a:off x="358570" y="1371600"/>
            <a:ext cx="11474238" cy="3323987"/>
          </a:xfrm>
        </p:spPr>
        <p:txBody>
          <a:bodyPr>
            <a:spAutoFit/>
          </a:bodyPr>
          <a:lstStyle>
            <a:lvl1pPr>
              <a:lnSpc>
                <a:spcPct val="100000"/>
              </a:lnSpc>
              <a:spcBef>
                <a:spcPts val="588"/>
              </a:spcBef>
              <a:spcAft>
                <a:spcPts val="1200"/>
              </a:spcAft>
              <a:buClr>
                <a:schemeClr val="accent1"/>
              </a:buClr>
              <a:defRPr sz="3200"/>
            </a:lvl1pPr>
            <a:lvl2pPr>
              <a:lnSpc>
                <a:spcPct val="100000"/>
              </a:lnSpc>
              <a:spcBef>
                <a:spcPts val="588"/>
              </a:spcBef>
              <a:spcAft>
                <a:spcPts val="1200"/>
              </a:spcAft>
              <a:buClr>
                <a:schemeClr val="accent1"/>
              </a:buClr>
              <a:defRPr sz="2800"/>
            </a:lvl2pPr>
            <a:lvl3pPr>
              <a:lnSpc>
                <a:spcPct val="100000"/>
              </a:lnSpc>
              <a:spcBef>
                <a:spcPts val="588"/>
              </a:spcBef>
              <a:spcAft>
                <a:spcPts val="1200"/>
              </a:spcAft>
              <a:buClr>
                <a:schemeClr val="accent1"/>
              </a:buClr>
              <a:defRPr sz="2800"/>
            </a:lvl3pPr>
            <a:lvl4pPr>
              <a:lnSpc>
                <a:spcPct val="100000"/>
              </a:lnSpc>
              <a:spcBef>
                <a:spcPts val="588"/>
              </a:spcBef>
              <a:spcAft>
                <a:spcPts val="1200"/>
              </a:spcAft>
              <a:buClr>
                <a:schemeClr val="accent1"/>
              </a:buClr>
              <a:defRPr sz="2800"/>
            </a:lvl4pPr>
            <a:lvl5pPr>
              <a:lnSpc>
                <a:spcPct val="100000"/>
              </a:lnSpc>
              <a:spcBef>
                <a:spcPts val="588"/>
              </a:spcBef>
              <a:spcAft>
                <a:spcPts val="1200"/>
              </a:spcAft>
              <a:buClr>
                <a:schemeClr val="accent1"/>
              </a:buCl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9958518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tabLst>
                <a:tab pos="11430000" algn="r"/>
              </a:tabLst>
              <a:defRPr sz="4800"/>
            </a:lvl1pPr>
          </a:lstStyle>
          <a:p>
            <a:r>
              <a:rPr lang="en-US"/>
              <a:t>Click to edit Master title style</a:t>
            </a:r>
            <a:endParaRPr lang="en-US" dirty="0"/>
          </a:p>
        </p:txBody>
      </p:sp>
    </p:spTree>
    <p:extLst>
      <p:ext uri="{BB962C8B-B14F-4D97-AF65-F5344CB8AC3E}">
        <p14:creationId xmlns:p14="http://schemas.microsoft.com/office/powerpoint/2010/main" val="14783322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BAEF353-1CB5-4D48-83D3-E5ED0186579B}"/>
              </a:ext>
            </a:extLst>
          </p:cNvPr>
          <p:cNvSpPr>
            <a:spLocks noGrp="1"/>
          </p:cNvSpPr>
          <p:nvPr>
            <p:ph sz="quarter" idx="11"/>
          </p:nvPr>
        </p:nvSpPr>
        <p:spPr>
          <a:xfrm>
            <a:off x="358570" y="1371599"/>
            <a:ext cx="11474655" cy="5127779"/>
          </a:xfrm>
        </p:spPr>
        <p:txBody>
          <a:bodyPr/>
          <a:lstStyle>
            <a:lvl1pPr>
              <a:buClr>
                <a:schemeClr val="accent1"/>
              </a:buClr>
              <a:defRPr sz="3200"/>
            </a:lvl1pPr>
            <a:lvl2pPr>
              <a:buClr>
                <a:schemeClr val="accent1"/>
              </a:buClr>
              <a:defRPr sz="2800"/>
            </a:lvl2pPr>
            <a:lvl3pPr>
              <a:buClr>
                <a:schemeClr val="accent1"/>
              </a:buClr>
              <a:defRPr sz="2800"/>
            </a:lvl3pPr>
            <a:lvl4pPr>
              <a:buClr>
                <a:schemeClr val="accent1"/>
              </a:buClr>
              <a:defRPr sz="2800"/>
            </a:lvl4pPr>
            <a:lvl5pPr>
              <a:buClr>
                <a:schemeClr val="accent1"/>
              </a:buCl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566767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4" name="Table Placeholder 3">
            <a:extLst>
              <a:ext uri="{FF2B5EF4-FFF2-40B4-BE49-F238E27FC236}">
                <a16:creationId xmlns:a16="http://schemas.microsoft.com/office/drawing/2014/main" id="{35C18CD1-5689-4421-A8CE-56BFFCE9C2BC}"/>
              </a:ext>
            </a:extLst>
          </p:cNvPr>
          <p:cNvSpPr>
            <a:spLocks noGrp="1"/>
          </p:cNvSpPr>
          <p:nvPr>
            <p:ph type="tbl" sz="quarter" idx="12"/>
          </p:nvPr>
        </p:nvSpPr>
        <p:spPr>
          <a:xfrm>
            <a:off x="358570" y="1381224"/>
            <a:ext cx="11474238" cy="5118155"/>
          </a:xfrm>
        </p:spPr>
        <p:txBody>
          <a:bodyPr anchor="ctr" anchorCtr="1"/>
          <a:lstStyle/>
          <a:p>
            <a:endParaRPr lang="en-US" dirty="0"/>
          </a:p>
        </p:txBody>
      </p:sp>
    </p:spTree>
    <p:extLst>
      <p:ext uri="{BB962C8B-B14F-4D97-AF65-F5344CB8AC3E}">
        <p14:creationId xmlns:p14="http://schemas.microsoft.com/office/powerpoint/2010/main" val="400237964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ng 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sz="4400"/>
            </a:lvl1pPr>
          </a:lstStyle>
          <a:p>
            <a:r>
              <a:rPr lang="en-US" dirty="0"/>
              <a:t>Click to edit Master title style</a:t>
            </a:r>
          </a:p>
        </p:txBody>
      </p:sp>
      <p:sp>
        <p:nvSpPr>
          <p:cNvPr id="5" name="Text Placeholder 3">
            <a:extLst>
              <a:ext uri="{FF2B5EF4-FFF2-40B4-BE49-F238E27FC236}">
                <a16:creationId xmlns:a16="http://schemas.microsoft.com/office/drawing/2014/main" id="{741FFEA2-0FEB-4399-BE43-FBE7E64EE4D4}"/>
              </a:ext>
            </a:extLst>
          </p:cNvPr>
          <p:cNvSpPr>
            <a:spLocks noGrp="1"/>
          </p:cNvSpPr>
          <p:nvPr>
            <p:ph type="body" sz="quarter" idx="10"/>
          </p:nvPr>
        </p:nvSpPr>
        <p:spPr>
          <a:xfrm>
            <a:off x="358570" y="1371600"/>
            <a:ext cx="11474238" cy="3323987"/>
          </a:xfrm>
        </p:spPr>
        <p:txBody>
          <a:bodyPr>
            <a:spAutoFit/>
          </a:bodyPr>
          <a:lstStyle>
            <a:lvl1pPr>
              <a:lnSpc>
                <a:spcPct val="100000"/>
              </a:lnSpc>
              <a:spcBef>
                <a:spcPts val="588"/>
              </a:spcBef>
              <a:spcAft>
                <a:spcPts val="1200"/>
              </a:spcAft>
              <a:buClr>
                <a:schemeClr val="accent1"/>
              </a:buClr>
              <a:defRPr sz="3200"/>
            </a:lvl1pPr>
            <a:lvl2pPr>
              <a:lnSpc>
                <a:spcPct val="100000"/>
              </a:lnSpc>
              <a:spcBef>
                <a:spcPts val="588"/>
              </a:spcBef>
              <a:spcAft>
                <a:spcPts val="1200"/>
              </a:spcAft>
              <a:buClr>
                <a:schemeClr val="accent1"/>
              </a:buClr>
              <a:defRPr sz="2800"/>
            </a:lvl2pPr>
            <a:lvl3pPr>
              <a:lnSpc>
                <a:spcPct val="100000"/>
              </a:lnSpc>
              <a:spcBef>
                <a:spcPts val="588"/>
              </a:spcBef>
              <a:spcAft>
                <a:spcPts val="1200"/>
              </a:spcAft>
              <a:buClr>
                <a:schemeClr val="accent1"/>
              </a:buClr>
              <a:defRPr sz="2800"/>
            </a:lvl3pPr>
            <a:lvl4pPr>
              <a:lnSpc>
                <a:spcPct val="100000"/>
              </a:lnSpc>
              <a:spcBef>
                <a:spcPts val="588"/>
              </a:spcBef>
              <a:spcAft>
                <a:spcPts val="1200"/>
              </a:spcAft>
              <a:buClr>
                <a:schemeClr val="accent1"/>
              </a:buClr>
              <a:defRPr sz="2800"/>
            </a:lvl4pPr>
            <a:lvl5pPr>
              <a:lnSpc>
                <a:spcPct val="100000"/>
              </a:lnSpc>
              <a:spcBef>
                <a:spcPts val="588"/>
              </a:spcBef>
              <a:spcAft>
                <a:spcPts val="1200"/>
              </a:spcAft>
              <a:buClr>
                <a:schemeClr val="accent1"/>
              </a:buCl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151564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sz="4400"/>
            </a:lvl1pPr>
          </a:lstStyle>
          <a:p>
            <a:r>
              <a:rPr lang="en-US" dirty="0"/>
              <a:t>Click to edit Master title style</a:t>
            </a:r>
          </a:p>
        </p:txBody>
      </p:sp>
    </p:spTree>
    <p:extLst>
      <p:ext uri="{BB962C8B-B14F-4D97-AF65-F5344CB8AC3E}">
        <p14:creationId xmlns:p14="http://schemas.microsoft.com/office/powerpoint/2010/main" val="50286203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ally Long Title and Content">
    <p:spTree>
      <p:nvGrpSpPr>
        <p:cNvPr id="1" name=""/>
        <p:cNvGrpSpPr/>
        <p:nvPr/>
      </p:nvGrpSpPr>
      <p:grpSpPr>
        <a:xfrm>
          <a:off x="0" y="0"/>
          <a:ext cx="0" cy="0"/>
          <a:chOff x="0" y="0"/>
          <a:chExt cx="0" cy="0"/>
        </a:xfrm>
      </p:grpSpPr>
      <p:sp>
        <p:nvSpPr>
          <p:cNvPr id="6" name="Title 5"/>
          <p:cNvSpPr>
            <a:spLocks noGrp="1"/>
          </p:cNvSpPr>
          <p:nvPr>
            <p:ph type="title"/>
          </p:nvPr>
        </p:nvSpPr>
        <p:spPr>
          <a:xfrm>
            <a:off x="358570" y="358621"/>
            <a:ext cx="11474238" cy="1371600"/>
          </a:xfrm>
        </p:spPr>
        <p:txBody>
          <a:bodyPr/>
          <a:lstStyle>
            <a:lvl1pPr>
              <a:defRPr sz="4800"/>
            </a:lvl1pPr>
          </a:lstStyle>
          <a:p>
            <a:r>
              <a:rPr lang="en-US"/>
              <a:t>Click to edit Master title style</a:t>
            </a:r>
            <a:endParaRPr lang="en-US" dirty="0"/>
          </a:p>
        </p:txBody>
      </p:sp>
      <p:sp>
        <p:nvSpPr>
          <p:cNvPr id="5" name="Text Placeholder 3">
            <a:extLst>
              <a:ext uri="{FF2B5EF4-FFF2-40B4-BE49-F238E27FC236}">
                <a16:creationId xmlns:a16="http://schemas.microsoft.com/office/drawing/2014/main" id="{09E24F94-AF17-4E4A-B922-F49D0F317FA0}"/>
              </a:ext>
            </a:extLst>
          </p:cNvPr>
          <p:cNvSpPr>
            <a:spLocks noGrp="1"/>
          </p:cNvSpPr>
          <p:nvPr>
            <p:ph type="body" sz="quarter" idx="10"/>
          </p:nvPr>
        </p:nvSpPr>
        <p:spPr>
          <a:xfrm>
            <a:off x="358570" y="1828800"/>
            <a:ext cx="11474238" cy="3323987"/>
          </a:xfrm>
        </p:spPr>
        <p:txBody>
          <a:bodyPr>
            <a:spAutoFit/>
          </a:bodyPr>
          <a:lstStyle>
            <a:lvl1pPr>
              <a:lnSpc>
                <a:spcPct val="100000"/>
              </a:lnSpc>
              <a:spcBef>
                <a:spcPts val="588"/>
              </a:spcBef>
              <a:spcAft>
                <a:spcPts val="1200"/>
              </a:spcAft>
              <a:buClr>
                <a:schemeClr val="accent1"/>
              </a:buClr>
              <a:defRPr sz="3200"/>
            </a:lvl1pPr>
            <a:lvl2pPr>
              <a:lnSpc>
                <a:spcPct val="100000"/>
              </a:lnSpc>
              <a:spcBef>
                <a:spcPts val="588"/>
              </a:spcBef>
              <a:spcAft>
                <a:spcPts val="1200"/>
              </a:spcAft>
              <a:buClr>
                <a:schemeClr val="accent1"/>
              </a:buClr>
              <a:defRPr sz="2800"/>
            </a:lvl2pPr>
            <a:lvl3pPr>
              <a:lnSpc>
                <a:spcPct val="100000"/>
              </a:lnSpc>
              <a:spcBef>
                <a:spcPts val="588"/>
              </a:spcBef>
              <a:spcAft>
                <a:spcPts val="1200"/>
              </a:spcAft>
              <a:buClr>
                <a:schemeClr val="accent1"/>
              </a:buClr>
              <a:defRPr sz="2800"/>
            </a:lvl3pPr>
            <a:lvl4pPr>
              <a:lnSpc>
                <a:spcPct val="100000"/>
              </a:lnSpc>
              <a:spcBef>
                <a:spcPts val="588"/>
              </a:spcBef>
              <a:spcAft>
                <a:spcPts val="1200"/>
              </a:spcAft>
              <a:buClr>
                <a:schemeClr val="accent1"/>
              </a:buClr>
              <a:defRPr sz="2800"/>
            </a:lvl4pPr>
            <a:lvl5pPr>
              <a:lnSpc>
                <a:spcPct val="100000"/>
              </a:lnSpc>
              <a:spcBef>
                <a:spcPts val="588"/>
              </a:spcBef>
              <a:spcAft>
                <a:spcPts val="1200"/>
              </a:spcAft>
              <a:buClr>
                <a:schemeClr val="accent1"/>
              </a:buCl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751562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heme" Target="../theme/theme2.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8570" y="358621"/>
            <a:ext cx="11474238" cy="896552"/>
          </a:xfrm>
          <a:prstGeom prst="rect">
            <a:avLst/>
          </a:prstGeom>
        </p:spPr>
        <p:txBody>
          <a:bodyPr vert="horz" wrap="square" lIns="91440" tIns="91440" rIns="91440" bIns="91440" rtlCol="0" anchor="t">
            <a:noAutofit/>
          </a:bodyPr>
          <a:lstStyle/>
          <a:p>
            <a:r>
              <a:rPr lang="en-US" dirty="0"/>
              <a:t>Click to edit Master title style</a:t>
            </a:r>
          </a:p>
        </p:txBody>
      </p:sp>
      <p:sp>
        <p:nvSpPr>
          <p:cNvPr id="4" name="Text Placeholder 3"/>
          <p:cNvSpPr>
            <a:spLocks noGrp="1"/>
          </p:cNvSpPr>
          <p:nvPr>
            <p:ph type="body" idx="1"/>
          </p:nvPr>
        </p:nvSpPr>
        <p:spPr>
          <a:xfrm>
            <a:off x="358570" y="1371599"/>
            <a:ext cx="11474238" cy="5127779"/>
          </a:xfrm>
          <a:prstGeom prst="rect">
            <a:avLst/>
          </a:prstGeom>
        </p:spPr>
        <p:txBody>
          <a:bodyPr vert="horz" wrap="square" lIns="91440" tIns="91440" rIns="91440" bIns="9144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04245"/>
      </p:ext>
    </p:extLst>
  </p:cSld>
  <p:clrMap bg1="lt1" tx1="dk1" bg2="lt2" tx2="dk2" accent1="accent1" accent2="accent2" accent3="accent3" accent4="accent4" accent5="accent5" accent6="accent6" hlink="hlink" folHlink="folHlink"/>
  <p:sldLayoutIdLst>
    <p:sldLayoutId id="2147483699" r:id="rId1"/>
    <p:sldLayoutId id="2147483705" r:id="rId2"/>
    <p:sldLayoutId id="2147483707" r:id="rId3"/>
    <p:sldLayoutId id="2147483731" r:id="rId4"/>
    <p:sldLayoutId id="2147483729" r:id="rId5"/>
    <p:sldLayoutId id="2147483730" r:id="rId6"/>
    <p:sldLayoutId id="2147483727" r:id="rId7"/>
    <p:sldLayoutId id="2147483733" r:id="rId8"/>
    <p:sldLayoutId id="2147483732" r:id="rId9"/>
    <p:sldLayoutId id="2147483723" r:id="rId10"/>
  </p:sldLayoutIdLst>
  <p:transition>
    <p:fade/>
  </p:transition>
  <p:txStyles>
    <p:titleStyle>
      <a:lvl1pPr algn="l" defTabSz="914367" rtl="0" eaLnBrk="1" latinLnBrk="0" hangingPunct="1">
        <a:lnSpc>
          <a:spcPct val="90000"/>
        </a:lnSpc>
        <a:spcBef>
          <a:spcPct val="0"/>
        </a:spcBef>
        <a:buNone/>
        <a:defRPr lang="en-US" sz="4800" b="0" kern="1200" cap="none" spc="-69" baseline="0" dirty="0" smtClean="0">
          <a:ln w="3175">
            <a:noFill/>
          </a:ln>
          <a:solidFill>
            <a:schemeClr val="accent1"/>
          </a:solidFill>
          <a:effectLst/>
          <a:latin typeface="+mj-lt"/>
          <a:ea typeface="+mn-ea"/>
          <a:cs typeface="Segoe UI" pitchFamily="34" charset="0"/>
        </a:defRPr>
      </a:lvl1pPr>
    </p:titleStyle>
    <p:bodyStyle>
      <a:lvl1pPr marL="224097" marR="0" indent="-224097" algn="l" defTabSz="914367" rtl="0" eaLnBrk="1" fontAlgn="auto" latinLnBrk="0" hangingPunct="1">
        <a:lnSpc>
          <a:spcPct val="90000"/>
        </a:lnSpc>
        <a:spcBef>
          <a:spcPts val="588"/>
        </a:spcBef>
        <a:spcAft>
          <a:spcPts val="0"/>
        </a:spcAft>
        <a:buClrTx/>
        <a:buSzPct val="90000"/>
        <a:buFont typeface="Arial" pitchFamily="34" charset="0"/>
        <a:buChar char="•"/>
        <a:tabLst/>
        <a:defRPr sz="3200" kern="1200" spc="0" baseline="0">
          <a:gradFill>
            <a:gsLst>
              <a:gs pos="1250">
                <a:schemeClr val="tx1"/>
              </a:gs>
              <a:gs pos="100000">
                <a:schemeClr val="tx1"/>
              </a:gs>
            </a:gsLst>
            <a:lin ang="5400000" scaled="0"/>
          </a:gradFill>
          <a:latin typeface="+mn-lt"/>
          <a:ea typeface="+mn-ea"/>
          <a:cs typeface="+mn-cs"/>
        </a:defRPr>
      </a:lvl1pPr>
      <a:lvl2pPr marL="448193" marR="0" indent="-224097" algn="l" defTabSz="914367" rtl="0" eaLnBrk="1" fontAlgn="auto" latinLnBrk="0" hangingPunct="1">
        <a:lnSpc>
          <a:spcPct val="90000"/>
        </a:lnSpc>
        <a:spcBef>
          <a:spcPts val="588"/>
        </a:spcBef>
        <a:spcAft>
          <a:spcPts val="0"/>
        </a:spcAft>
        <a:buClrTx/>
        <a:buSzPct val="90000"/>
        <a:buFont typeface="Arial" pitchFamily="34" charset="0"/>
        <a:buChar char="•"/>
        <a:tabLst/>
        <a:defRPr sz="2800" kern="1200" spc="0" baseline="0">
          <a:gradFill>
            <a:gsLst>
              <a:gs pos="1250">
                <a:schemeClr val="tx1"/>
              </a:gs>
              <a:gs pos="100000">
                <a:schemeClr val="tx1"/>
              </a:gs>
            </a:gsLst>
            <a:lin ang="5400000" scaled="0"/>
          </a:gradFill>
          <a:latin typeface="+mn-lt"/>
          <a:ea typeface="+mn-ea"/>
          <a:cs typeface="+mn-cs"/>
        </a:defRPr>
      </a:lvl2pPr>
      <a:lvl3pPr marL="672290" marR="0" indent="-224097" algn="l" defTabSz="914367" rtl="0" eaLnBrk="1" fontAlgn="auto" latinLnBrk="0" hangingPunct="1">
        <a:lnSpc>
          <a:spcPct val="90000"/>
        </a:lnSpc>
        <a:spcBef>
          <a:spcPts val="588"/>
        </a:spcBef>
        <a:spcAft>
          <a:spcPts val="0"/>
        </a:spcAft>
        <a:buClrTx/>
        <a:buSzPct val="90000"/>
        <a:buFont typeface="Arial" pitchFamily="34" charset="0"/>
        <a:buChar char="•"/>
        <a:tabLst/>
        <a:defRPr sz="2800" kern="1200" spc="0" baseline="0">
          <a:gradFill>
            <a:gsLst>
              <a:gs pos="1250">
                <a:schemeClr val="tx1"/>
              </a:gs>
              <a:gs pos="100000">
                <a:schemeClr val="tx1"/>
              </a:gs>
            </a:gsLst>
            <a:lin ang="5400000" scaled="0"/>
          </a:gradFill>
          <a:latin typeface="+mn-lt"/>
          <a:ea typeface="+mn-ea"/>
          <a:cs typeface="+mn-cs"/>
        </a:defRPr>
      </a:lvl3pPr>
      <a:lvl4pPr marL="896386" marR="0" indent="-224097" algn="l" defTabSz="914367" rtl="0" eaLnBrk="1" fontAlgn="auto" latinLnBrk="0" hangingPunct="1">
        <a:lnSpc>
          <a:spcPct val="90000"/>
        </a:lnSpc>
        <a:spcBef>
          <a:spcPts val="588"/>
        </a:spcBef>
        <a:spcAft>
          <a:spcPts val="0"/>
        </a:spcAft>
        <a:buClrTx/>
        <a:buSzPct val="90000"/>
        <a:buFont typeface="Arial" pitchFamily="34" charset="0"/>
        <a:buChar char="•"/>
        <a:tabLst/>
        <a:defRPr sz="2800" kern="1200" spc="0" baseline="0">
          <a:gradFill>
            <a:gsLst>
              <a:gs pos="1250">
                <a:schemeClr val="tx1"/>
              </a:gs>
              <a:gs pos="100000">
                <a:schemeClr val="tx1"/>
              </a:gs>
            </a:gsLst>
            <a:lin ang="5400000" scaled="0"/>
          </a:gradFill>
          <a:latin typeface="+mn-lt"/>
          <a:ea typeface="+mn-ea"/>
          <a:cs typeface="+mn-cs"/>
        </a:defRPr>
      </a:lvl4pPr>
      <a:lvl5pPr marL="1120483" marR="0" indent="-224097" algn="l" defTabSz="914367" rtl="0" eaLnBrk="1" fontAlgn="auto" latinLnBrk="0" hangingPunct="1">
        <a:lnSpc>
          <a:spcPct val="90000"/>
        </a:lnSpc>
        <a:spcBef>
          <a:spcPts val="588"/>
        </a:spcBef>
        <a:spcAft>
          <a:spcPts val="0"/>
        </a:spcAft>
        <a:buClrTx/>
        <a:buSzPct val="90000"/>
        <a:buFont typeface="Arial" pitchFamily="34" charset="0"/>
        <a:buChar char="•"/>
        <a:tabLst/>
        <a:defRPr sz="2800"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3/4/2024</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1678831"/>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4" r:id="rId12"/>
    <p:sldLayoutId id="2147483765" r:id="rId13"/>
    <p:sldLayoutId id="2147483766" r:id="rId14"/>
  </p:sldLayoutIdLst>
  <p:transition>
    <p:fade/>
  </p:transition>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16B43D-10C9-49DE-B016-F8F5D1433182}"/>
              </a:ext>
            </a:extLst>
          </p:cNvPr>
          <p:cNvSpPr>
            <a:spLocks noGrp="1"/>
          </p:cNvSpPr>
          <p:nvPr>
            <p:ph type="title"/>
          </p:nvPr>
        </p:nvSpPr>
        <p:spPr>
          <a:xfrm>
            <a:off x="581192" y="2046823"/>
            <a:ext cx="11029616" cy="1189554"/>
          </a:xfrm>
        </p:spPr>
        <p:txBody>
          <a:bodyPr>
            <a:normAutofit/>
          </a:bodyPr>
          <a:lstStyle/>
          <a:p>
            <a:pPr algn="ctr"/>
            <a:r>
              <a:rPr lang="ru-RU" sz="3600" dirty="0">
                <a:solidFill>
                  <a:srgbClr val="FF0000"/>
                </a:solidFill>
                <a:latin typeface="Times New Roman" panose="02020603050405020304" pitchFamily="18" charset="0"/>
                <a:cs typeface="Times New Roman" panose="02020603050405020304" pitchFamily="18" charset="0"/>
              </a:rPr>
              <a:t>Лекция 8</a:t>
            </a:r>
          </a:p>
        </p:txBody>
      </p:sp>
      <p:sp>
        <p:nvSpPr>
          <p:cNvPr id="5" name="TextBox 4">
            <a:extLst>
              <a:ext uri="{FF2B5EF4-FFF2-40B4-BE49-F238E27FC236}">
                <a16:creationId xmlns:a16="http://schemas.microsoft.com/office/drawing/2014/main" id="{94649B0F-3404-45FA-B336-35A3B11CE9B9}"/>
              </a:ext>
            </a:extLst>
          </p:cNvPr>
          <p:cNvSpPr txBox="1"/>
          <p:nvPr/>
        </p:nvSpPr>
        <p:spPr>
          <a:xfrm>
            <a:off x="6443133" y="4724400"/>
            <a:ext cx="5108408" cy="461665"/>
          </a:xfrm>
          <a:prstGeom prst="rect">
            <a:avLst/>
          </a:prstGeom>
          <a:noFill/>
        </p:spPr>
        <p:txBody>
          <a:bodyPr wrap="square" rtlCol="0">
            <a:spAutoFit/>
          </a:bodyPr>
          <a:lstStyle/>
          <a:p>
            <a:r>
              <a:rPr lang="ru-RU" sz="2400" dirty="0">
                <a:latin typeface="Times New Roman" panose="02020603050405020304" pitchFamily="18" charset="0"/>
                <a:cs typeface="Times New Roman" panose="02020603050405020304" pitchFamily="18" charset="0"/>
              </a:rPr>
              <a:t>Конфигурация операционных систем</a:t>
            </a:r>
          </a:p>
        </p:txBody>
      </p:sp>
    </p:spTree>
    <p:extLst>
      <p:ext uri="{BB962C8B-B14F-4D97-AF65-F5344CB8AC3E}">
        <p14:creationId xmlns:p14="http://schemas.microsoft.com/office/powerpoint/2010/main" val="377399426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4098BBF3-D260-4E6C-97D2-3192FD8062FE}"/>
              </a:ext>
            </a:extLst>
          </p:cNvPr>
          <p:cNvSpPr>
            <a:spLocks noGrp="1" noChangeArrowheads="1"/>
          </p:cNvSpPr>
          <p:nvPr>
            <p:ph type="title"/>
          </p:nvPr>
        </p:nvSpPr>
        <p:spPr/>
        <p:txBody>
          <a:bodyPr/>
          <a:lstStyle/>
          <a:p>
            <a:pPr eaLnBrk="1" hangingPunct="1"/>
            <a:r>
              <a:rPr lang="ru" altLang="en-US" dirty="0"/>
              <a:t>Рабочий стол и корзина (2/2)</a:t>
            </a:r>
          </a:p>
        </p:txBody>
      </p:sp>
      <p:pic>
        <p:nvPicPr>
          <p:cNvPr id="33794" name="Picture 1" descr="Screenshot of the Windows 10 desktop.&#10;" title="Viewing the Windows 10 desktop">
            <a:extLst>
              <a:ext uri="{FF2B5EF4-FFF2-40B4-BE49-F238E27FC236}">
                <a16:creationId xmlns:a16="http://schemas.microsoft.com/office/drawing/2014/main" id="{4B70C665-B768-4128-9CFD-8A9869AD64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676400"/>
            <a:ext cx="60198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224036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631A4-E33F-49B0-B0F6-B8AC94B89FE6}"/>
              </a:ext>
            </a:extLst>
          </p:cNvPr>
          <p:cNvSpPr>
            <a:spLocks noGrp="1"/>
          </p:cNvSpPr>
          <p:nvPr>
            <p:ph type="title"/>
          </p:nvPr>
        </p:nvSpPr>
        <p:spPr/>
        <p:txBody>
          <a:bodyPr/>
          <a:lstStyle/>
          <a:p>
            <a:r>
              <a:rPr lang="ru" altLang="en-US" dirty="0"/>
              <a:t>Меню Пуск Windows 10</a:t>
            </a:r>
          </a:p>
        </p:txBody>
      </p:sp>
      <p:pic>
        <p:nvPicPr>
          <p:cNvPr id="35842" name="Picture 3" descr="Screenshot of the Windows 10 Start menu.&#10;" title="Opening the Windows 10 Start menu">
            <a:extLst>
              <a:ext uri="{FF2B5EF4-FFF2-40B4-BE49-F238E27FC236}">
                <a16:creationId xmlns:a16="http://schemas.microsoft.com/office/drawing/2014/main" id="{F1BEDA70-072C-43A6-9D82-4C39FB8EA5C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8401" y="1676400"/>
            <a:ext cx="7040563"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151542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C0BFF-F71F-48B1-B229-44D3BD087A26}"/>
              </a:ext>
            </a:extLst>
          </p:cNvPr>
          <p:cNvSpPr>
            <a:spLocks noGrp="1"/>
          </p:cNvSpPr>
          <p:nvPr>
            <p:ph type="title"/>
          </p:nvPr>
        </p:nvSpPr>
        <p:spPr/>
        <p:txBody>
          <a:bodyPr/>
          <a:lstStyle/>
          <a:p>
            <a:r>
              <a:rPr lang="ru" altLang="en-US" dirty="0"/>
              <a:t>Настройки Windows</a:t>
            </a:r>
          </a:p>
        </p:txBody>
      </p:sp>
      <p:pic>
        <p:nvPicPr>
          <p:cNvPr id="36866" name="Picture 2" descr="Screenshot of the Windows Settings window.&#10;" title="Accessing Windows settings">
            <a:extLst>
              <a:ext uri="{FF2B5EF4-FFF2-40B4-BE49-F238E27FC236}">
                <a16:creationId xmlns:a16="http://schemas.microsoft.com/office/drawing/2014/main" id="{57A9DA53-8E5D-4B3B-ABCF-CD686BB42B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752601"/>
            <a:ext cx="5943600"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205720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88295-9AC7-4F88-A300-9475CEE92717}"/>
              </a:ext>
            </a:extLst>
          </p:cNvPr>
          <p:cNvSpPr>
            <a:spLocks noGrp="1"/>
          </p:cNvSpPr>
          <p:nvPr>
            <p:ph type="title"/>
          </p:nvPr>
        </p:nvSpPr>
        <p:spPr/>
        <p:txBody>
          <a:bodyPr/>
          <a:lstStyle/>
          <a:p>
            <a:r>
              <a:rPr lang="ru" altLang="en-US" dirty="0"/>
              <a:t>Кортана</a:t>
            </a:r>
          </a:p>
        </p:txBody>
      </p:sp>
      <p:pic>
        <p:nvPicPr>
          <p:cNvPr id="38914" name="Picture 3" descr="Screenshot of search results shown in Cortana.&#10;" title="Using Cortana">
            <a:extLst>
              <a:ext uri="{FF2B5EF4-FFF2-40B4-BE49-F238E27FC236}">
                <a16:creationId xmlns:a16="http://schemas.microsoft.com/office/drawing/2014/main" id="{5D75AF60-E882-4F57-B6AF-9B7B0E3BF1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752600"/>
            <a:ext cx="27114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073287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6F9EC-F94F-4D7F-9130-59CE34295A6A}"/>
              </a:ext>
            </a:extLst>
          </p:cNvPr>
          <p:cNvSpPr>
            <a:spLocks noGrp="1"/>
          </p:cNvSpPr>
          <p:nvPr>
            <p:ph type="title"/>
          </p:nvPr>
        </p:nvSpPr>
        <p:spPr/>
        <p:txBody>
          <a:bodyPr/>
          <a:lstStyle/>
          <a:p>
            <a:r>
              <a:rPr lang="ru" altLang="en-US" dirty="0"/>
              <a:t>Панель управления (1/2)</a:t>
            </a:r>
          </a:p>
        </p:txBody>
      </p:sp>
      <p:sp>
        <p:nvSpPr>
          <p:cNvPr id="37890" name="Content Placeholder 2">
            <a:extLst>
              <a:ext uri="{FF2B5EF4-FFF2-40B4-BE49-F238E27FC236}">
                <a16:creationId xmlns:a16="http://schemas.microsoft.com/office/drawing/2014/main" id="{8493372C-7F18-4D0E-82C4-1D2C4A173011}"/>
              </a:ext>
            </a:extLst>
          </p:cNvPr>
          <p:cNvSpPr>
            <a:spLocks noGrp="1"/>
          </p:cNvSpPr>
          <p:nvPr>
            <p:ph type="body" sz="quarter" idx="10"/>
          </p:nvPr>
        </p:nvSpPr>
        <p:spPr>
          <a:xfrm>
            <a:off x="358570" y="1371600"/>
            <a:ext cx="11474238" cy="4585871"/>
          </a:xfrm>
        </p:spPr>
        <p:txBody>
          <a:bodyPr/>
          <a:lstStyle/>
          <a:p>
            <a:r>
              <a:rPr lang="ru" altLang="en-US" dirty="0"/>
              <a:t>До Windows 10 </a:t>
            </a:r>
            <a:r>
              <a:rPr lang="ru" altLang="en-US" b="1" i="1" dirty="0"/>
              <a:t>Панель управления </a:t>
            </a:r>
            <a:r>
              <a:rPr lang="ru" altLang="en-US" dirty="0"/>
              <a:t>была основной графической утилитой для настройки среды Windows </a:t>
            </a:r>
            <a:br>
              <a:rPr lang="en-US" altLang="en-US" dirty="0"/>
            </a:br>
            <a:r>
              <a:rPr lang="ru" altLang="en-US" dirty="0"/>
              <a:t>и аппаратных устройств.</a:t>
            </a:r>
          </a:p>
          <a:p>
            <a:r>
              <a:rPr lang="ru" altLang="en-US" dirty="0"/>
              <a:t>В Windows 10 доступ к нему можно получить, щелкнув правой кнопкой мыши кнопку «Пуск» и выбрав «Панель управления».</a:t>
            </a:r>
          </a:p>
          <a:p>
            <a:r>
              <a:rPr lang="ru" altLang="en-US" dirty="0"/>
              <a:t>Каждая категория включает ссылку верхнего уровня; по этой ссылке несколько наиболее часто выполняемых задач по данной категории.</a:t>
            </a:r>
          </a:p>
        </p:txBody>
      </p:sp>
    </p:spTree>
    <p:extLst>
      <p:ext uri="{BB962C8B-B14F-4D97-AF65-F5344CB8AC3E}">
        <p14:creationId xmlns:p14="http://schemas.microsoft.com/office/powerpoint/2010/main" val="180035394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75230-1066-433F-857D-50D3979920CE}"/>
              </a:ext>
            </a:extLst>
          </p:cNvPr>
          <p:cNvSpPr>
            <a:spLocks noGrp="1"/>
          </p:cNvSpPr>
          <p:nvPr>
            <p:ph type="title"/>
          </p:nvPr>
        </p:nvSpPr>
        <p:spPr/>
        <p:txBody>
          <a:bodyPr/>
          <a:lstStyle/>
          <a:p>
            <a:r>
              <a:rPr lang="ru" altLang="en-US" dirty="0"/>
              <a:t>Панель управления (2/2)</a:t>
            </a:r>
          </a:p>
        </p:txBody>
      </p:sp>
      <p:pic>
        <p:nvPicPr>
          <p:cNvPr id="39938" name="Picture 3" descr="Screenshot of the Control Panel window.&#10;" title="Opening Control Panel">
            <a:extLst>
              <a:ext uri="{FF2B5EF4-FFF2-40B4-BE49-F238E27FC236}">
                <a16:creationId xmlns:a16="http://schemas.microsoft.com/office/drawing/2014/main" id="{565E55DB-5B37-43B0-A835-EF6D0F375E7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752600"/>
            <a:ext cx="62484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899025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89509DEC-4CD6-4560-A224-40EC55AD4B61}"/>
              </a:ext>
            </a:extLst>
          </p:cNvPr>
          <p:cNvSpPr>
            <a:spLocks noGrp="1" noChangeArrowheads="1"/>
          </p:cNvSpPr>
          <p:nvPr>
            <p:ph type="title"/>
          </p:nvPr>
        </p:nvSpPr>
        <p:spPr/>
        <p:txBody>
          <a:bodyPr/>
          <a:lstStyle/>
          <a:p>
            <a:pPr eaLnBrk="1" hangingPunct="1"/>
            <a:r>
              <a:rPr lang="ru" altLang="en-US" dirty="0"/>
              <a:t>Инструменты управления</a:t>
            </a:r>
          </a:p>
        </p:txBody>
      </p:sp>
      <p:sp>
        <p:nvSpPr>
          <p:cNvPr id="40962" name="Rectangle 3">
            <a:extLst>
              <a:ext uri="{FF2B5EF4-FFF2-40B4-BE49-F238E27FC236}">
                <a16:creationId xmlns:a16="http://schemas.microsoft.com/office/drawing/2014/main" id="{D888A02A-859D-4ED4-9700-5C00A21DE03B}"/>
              </a:ext>
            </a:extLst>
          </p:cNvPr>
          <p:cNvSpPr>
            <a:spLocks noGrp="1" noChangeArrowheads="1"/>
          </p:cNvSpPr>
          <p:nvPr>
            <p:ph type="body" sz="quarter" idx="10"/>
          </p:nvPr>
        </p:nvSpPr>
        <p:spPr>
          <a:xfrm>
            <a:off x="358570" y="1371600"/>
            <a:ext cx="11474238" cy="3370153"/>
          </a:xfrm>
        </p:spPr>
        <p:txBody>
          <a:bodyPr/>
          <a:lstStyle/>
          <a:p>
            <a:pPr eaLnBrk="1" hangingPunct="1"/>
            <a:r>
              <a:rPr lang="ru" altLang="en-US" b="1" i="1" dirty="0"/>
              <a:t>«Администрирование» </a:t>
            </a:r>
            <a:r>
              <a:rPr lang="ru" altLang="en-US" dirty="0"/>
              <a:t>— это папка на панели управления, содержащая инструменты для системных администраторов и опытных пользователей.</a:t>
            </a:r>
          </a:p>
          <a:p>
            <a:pPr eaLnBrk="1" hangingPunct="1"/>
            <a:r>
              <a:rPr lang="ru" altLang="en-US" dirty="0"/>
              <a:t>Чтобы получить доступ к инструментам администрирования, щелкните правой кнопкой мыши «Пуск» и выберите «Панель управления». Нажмите «Система и безопасность» &gt; «Администрирование» в режиме просмотра «Категория» или нажмите «Администрирование» в режиме просмотра значков.</a:t>
            </a:r>
          </a:p>
        </p:txBody>
      </p:sp>
    </p:spTree>
    <p:extLst>
      <p:ext uri="{BB962C8B-B14F-4D97-AF65-F5344CB8AC3E}">
        <p14:creationId xmlns:p14="http://schemas.microsoft.com/office/powerpoint/2010/main" val="143224945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2A27EA7A-9F9A-43B7-A384-BD9789FF0BA8}"/>
              </a:ext>
            </a:extLst>
          </p:cNvPr>
          <p:cNvSpPr>
            <a:spLocks noGrp="1" noChangeArrowheads="1"/>
          </p:cNvSpPr>
          <p:nvPr>
            <p:ph type="title"/>
          </p:nvPr>
        </p:nvSpPr>
        <p:spPr/>
        <p:txBody>
          <a:bodyPr/>
          <a:lstStyle/>
          <a:p>
            <a:pPr eaLnBrk="1" hangingPunct="1"/>
            <a:r>
              <a:rPr lang="ru" altLang="en-US" dirty="0"/>
              <a:t>Папка «Администрирование»</a:t>
            </a:r>
          </a:p>
        </p:txBody>
      </p:sp>
      <p:pic>
        <p:nvPicPr>
          <p:cNvPr id="43010" name="Picture 2" descr="Screenshot of the Administrative Tools window.&#10;" title="Opening the Administrative Tools folder">
            <a:extLst>
              <a:ext uri="{FF2B5EF4-FFF2-40B4-BE49-F238E27FC236}">
                <a16:creationId xmlns:a16="http://schemas.microsoft.com/office/drawing/2014/main" id="{B0ABAAA9-D8D5-48FB-A0AC-BAB6329DDE9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676400"/>
            <a:ext cx="5943600"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438305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5F976F64-6F58-48AE-A644-A12E2DB5D1BF}"/>
              </a:ext>
            </a:extLst>
          </p:cNvPr>
          <p:cNvSpPr>
            <a:spLocks noGrp="1" noChangeArrowheads="1"/>
          </p:cNvSpPr>
          <p:nvPr>
            <p:ph type="title"/>
          </p:nvPr>
        </p:nvSpPr>
        <p:spPr/>
        <p:txBody>
          <a:bodyPr>
            <a:normAutofit fontScale="90000"/>
          </a:bodyPr>
          <a:lstStyle/>
          <a:p>
            <a:pPr eaLnBrk="1" hangingPunct="1"/>
            <a:r>
              <a:rPr lang="ru" altLang="en-US" dirty="0"/>
              <a:t>Настройка параметров системы (1/2)</a:t>
            </a:r>
          </a:p>
        </p:txBody>
      </p:sp>
      <p:sp>
        <p:nvSpPr>
          <p:cNvPr id="45058" name="Content Placeholder 1">
            <a:extLst>
              <a:ext uri="{FF2B5EF4-FFF2-40B4-BE49-F238E27FC236}">
                <a16:creationId xmlns:a16="http://schemas.microsoft.com/office/drawing/2014/main" id="{D7BF979C-8300-4AEC-909F-9ECF6274D3D7}"/>
              </a:ext>
            </a:extLst>
          </p:cNvPr>
          <p:cNvSpPr>
            <a:spLocks noGrp="1"/>
          </p:cNvSpPr>
          <p:nvPr>
            <p:ph type="body" sz="quarter" idx="10"/>
          </p:nvPr>
        </p:nvSpPr>
        <p:spPr/>
        <p:txBody>
          <a:bodyPr/>
          <a:lstStyle/>
          <a:p>
            <a:r>
              <a:rPr lang="ru" altLang="en-US" dirty="0"/>
              <a:t>Некоторые из наиболее важных параметров конфигурации для пользователя — это системные настройки на панели управления.</a:t>
            </a:r>
          </a:p>
          <a:p>
            <a:r>
              <a:rPr lang="ru" altLang="en-US" dirty="0"/>
              <a:t>К ним относятся сбор информации о генерации вашей системы, изменение имени компьютера, добавление компьютера в домен, доступ к диспетчеру устройств, настройка удаленных параметров, настройка параметров запуска и восстановления, а также настройка общих параметров производительности.</a:t>
            </a:r>
          </a:p>
        </p:txBody>
      </p:sp>
    </p:spTree>
    <p:extLst>
      <p:ext uri="{BB962C8B-B14F-4D97-AF65-F5344CB8AC3E}">
        <p14:creationId xmlns:p14="http://schemas.microsoft.com/office/powerpoint/2010/main" val="93295878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7E37A7FE-6937-4EB1-AFE1-48C2E984617F}"/>
              </a:ext>
            </a:extLst>
          </p:cNvPr>
          <p:cNvSpPr>
            <a:spLocks noGrp="1" noChangeArrowheads="1"/>
          </p:cNvSpPr>
          <p:nvPr>
            <p:ph type="title"/>
          </p:nvPr>
        </p:nvSpPr>
        <p:spPr/>
        <p:txBody>
          <a:bodyPr>
            <a:normAutofit fontScale="90000"/>
          </a:bodyPr>
          <a:lstStyle/>
          <a:p>
            <a:pPr eaLnBrk="1" hangingPunct="1"/>
            <a:r>
              <a:rPr lang="ru" altLang="en-US" dirty="0"/>
              <a:t>Настройка параметров системы (2/2)</a:t>
            </a:r>
          </a:p>
        </p:txBody>
      </p:sp>
      <p:pic>
        <p:nvPicPr>
          <p:cNvPr id="47106" name="Picture 3" descr="Screenshot of the Control Panel System window.&#10;" title="Displaying System settings">
            <a:extLst>
              <a:ext uri="{FF2B5EF4-FFF2-40B4-BE49-F238E27FC236}">
                <a16:creationId xmlns:a16="http://schemas.microsoft.com/office/drawing/2014/main" id="{309D29D2-4E42-48D3-8FA3-2EA39F9A966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676400"/>
            <a:ext cx="6059488"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552511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9D261332-E272-497A-8390-3E3E0CD45FD6}"/>
              </a:ext>
            </a:extLst>
          </p:cNvPr>
          <p:cNvSpPr>
            <a:spLocks noGrp="1" noChangeArrowheads="1"/>
          </p:cNvSpPr>
          <p:nvPr>
            <p:ph type="title"/>
          </p:nvPr>
        </p:nvSpPr>
        <p:spPr/>
        <p:txBody>
          <a:bodyPr/>
          <a:lstStyle/>
          <a:p>
            <a:r>
              <a:rPr lang="ru" altLang="en-US" dirty="0"/>
              <a:t>Цели</a:t>
            </a:r>
          </a:p>
        </p:txBody>
      </p:sp>
      <p:graphicFrame>
        <p:nvGraphicFramePr>
          <p:cNvPr id="6" name="Content Placeholder 6" descr="Table listing skills and concepts, exam objectives, and objective numbers covered in this lesson." title="Objectives Table">
            <a:extLst>
              <a:ext uri="{FF2B5EF4-FFF2-40B4-BE49-F238E27FC236}">
                <a16:creationId xmlns:a16="http://schemas.microsoft.com/office/drawing/2014/main" id="{ACF36C66-BB42-48D4-992F-1A12305CAD69}"/>
              </a:ext>
            </a:extLst>
          </p:cNvPr>
          <p:cNvGraphicFramePr>
            <a:graphicFrameLocks/>
          </p:cNvGraphicFramePr>
          <p:nvPr>
            <p:extLst>
              <p:ext uri="{D42A27DB-BD31-4B8C-83A1-F6EECF244321}">
                <p14:modId xmlns:p14="http://schemas.microsoft.com/office/powerpoint/2010/main" val="3121771447"/>
              </p:ext>
            </p:extLst>
          </p:nvPr>
        </p:nvGraphicFramePr>
        <p:xfrm>
          <a:off x="358570" y="1255173"/>
          <a:ext cx="11474451" cy="3210560"/>
        </p:xfrm>
        <a:graphic>
          <a:graphicData uri="http://schemas.openxmlformats.org/drawingml/2006/table">
            <a:tbl>
              <a:tblPr firstRow="1" bandCol="1">
                <a:tableStyleId>{5C22544A-7EE6-4342-B048-85BDC9FD1C3A}</a:tableStyleId>
              </a:tblPr>
              <a:tblGrid>
                <a:gridCol w="3824817">
                  <a:extLst>
                    <a:ext uri="{9D8B030D-6E8A-4147-A177-3AD203B41FA5}">
                      <a16:colId xmlns:a16="http://schemas.microsoft.com/office/drawing/2014/main" val="1006841083"/>
                    </a:ext>
                  </a:extLst>
                </a:gridCol>
                <a:gridCol w="5326168">
                  <a:extLst>
                    <a:ext uri="{9D8B030D-6E8A-4147-A177-3AD203B41FA5}">
                      <a16:colId xmlns:a16="http://schemas.microsoft.com/office/drawing/2014/main" val="2431056323"/>
                    </a:ext>
                  </a:extLst>
                </a:gridCol>
                <a:gridCol w="2323466">
                  <a:extLst>
                    <a:ext uri="{9D8B030D-6E8A-4147-A177-3AD203B41FA5}">
                      <a16:colId xmlns:a16="http://schemas.microsoft.com/office/drawing/2014/main" val="465048140"/>
                    </a:ext>
                  </a:extLst>
                </a:gridCol>
              </a:tblGrid>
              <a:tr h="370840">
                <a:tc>
                  <a:txBody>
                    <a:bodyPr/>
                    <a:lstStyle/>
                    <a:p>
                      <a:r>
                        <a:rPr lang="ru" dirty="0"/>
                        <a:t>Навыки/Концепция</a:t>
                      </a:r>
                    </a:p>
                  </a:txBody>
                  <a:tcPr/>
                </a:tc>
                <a:tc>
                  <a:txBody>
                    <a:bodyPr/>
                    <a:lstStyle/>
                    <a:p>
                      <a:r>
                        <a:rPr lang="ru" dirty="0"/>
                        <a:t>Цель экзамена</a:t>
                      </a:r>
                    </a:p>
                  </a:txBody>
                  <a:tcPr/>
                </a:tc>
                <a:tc>
                  <a:txBody>
                    <a:bodyPr/>
                    <a:lstStyle/>
                    <a:p>
                      <a:pPr algn="ctr"/>
                      <a:r>
                        <a:rPr lang="ru" dirty="0"/>
                        <a:t>Номер цели</a:t>
                      </a:r>
                    </a:p>
                  </a:txBody>
                  <a:tcPr/>
                </a:tc>
                <a:extLst>
                  <a:ext uri="{0D108BD9-81ED-4DB2-BD59-A6C34878D82A}">
                    <a16:rowId xmlns:a16="http://schemas.microsoft.com/office/drawing/2014/main" val="266715333"/>
                  </a:ext>
                </a:extLst>
              </a:tr>
              <a:tr h="370840">
                <a:tc>
                  <a:txBody>
                    <a:bodyPr/>
                    <a:lstStyle/>
                    <a:p>
                      <a:r>
                        <a:rPr lang="ru" dirty="0"/>
                        <a:t>Понимание учетных записей пользователей</a:t>
                      </a:r>
                    </a:p>
                  </a:txBody>
                  <a:tcPr/>
                </a:tc>
                <a:tc>
                  <a:txBody>
                    <a:bodyPr/>
                    <a:lstStyle/>
                    <a:p>
                      <a:r>
                        <a:rPr lang="ru" dirty="0"/>
                        <a:t>Настройка контроля учетных записей пользователей (UAC)</a:t>
                      </a:r>
                    </a:p>
                  </a:txBody>
                  <a:tcPr/>
                </a:tc>
                <a:tc>
                  <a:txBody>
                    <a:bodyPr/>
                    <a:lstStyle/>
                    <a:p>
                      <a:pPr algn="ctr"/>
                      <a:r>
                        <a:rPr lang="ru" dirty="0"/>
                        <a:t>3.2</a:t>
                      </a:r>
                    </a:p>
                  </a:txBody>
                  <a:tcPr/>
                </a:tc>
                <a:extLst>
                  <a:ext uri="{0D108BD9-81ED-4DB2-BD59-A6C34878D82A}">
                    <a16:rowId xmlns:a16="http://schemas.microsoft.com/office/drawing/2014/main" val="3143179939"/>
                  </a:ext>
                </a:extLst>
              </a:tr>
              <a:tr h="370840">
                <a:tc>
                  <a:txBody>
                    <a:bodyPr/>
                    <a:lstStyle/>
                    <a:p>
                      <a:r>
                        <a:rPr lang="ru" dirty="0"/>
                        <a:t>Настройка и оптимизация контроля учетных записей пользователей (UAC)</a:t>
                      </a:r>
                    </a:p>
                  </a:txBody>
                  <a:tcPr/>
                </a:tc>
                <a:tc>
                  <a:txBody>
                    <a:bodyPr/>
                    <a:lstStyle/>
                    <a:p>
                      <a:r>
                        <a:rPr lang="ru" dirty="0"/>
                        <a:t>Настройка контроля учетных записей пользователей (UAC)</a:t>
                      </a:r>
                    </a:p>
                  </a:txBody>
                  <a:tcPr/>
                </a:tc>
                <a:tc>
                  <a:txBody>
                    <a:bodyPr/>
                    <a:lstStyle/>
                    <a:p>
                      <a:pPr algn="ctr"/>
                      <a:r>
                        <a:rPr lang="ru" dirty="0"/>
                        <a:t>3.2</a:t>
                      </a:r>
                    </a:p>
                  </a:txBody>
                  <a:tcPr/>
                </a:tc>
                <a:extLst>
                  <a:ext uri="{0D108BD9-81ED-4DB2-BD59-A6C34878D82A}">
                    <a16:rowId xmlns:a16="http://schemas.microsoft.com/office/drawing/2014/main" val="2615369099"/>
                  </a:ext>
                </a:extLst>
              </a:tr>
              <a:tr h="370840">
                <a:tc>
                  <a:txBody>
                    <a:bodyPr/>
                    <a:lstStyle/>
                    <a:p>
                      <a:r>
                        <a:rPr lang="ru" dirty="0"/>
                        <a:t>Настройка Windows 10</a:t>
                      </a:r>
                    </a:p>
                  </a:txBody>
                  <a:tcPr/>
                </a:tc>
                <a:tc>
                  <a:txBody>
                    <a:bodyPr/>
                    <a:lstStyle/>
                    <a:p>
                      <a:r>
                        <a:rPr lang="ru" dirty="0"/>
                        <a:t>Настройка параметров панели управления</a:t>
                      </a:r>
                    </a:p>
                    <a:p>
                      <a:r>
                        <a:rPr lang="ru" dirty="0"/>
                        <a:t>Настройка параметров рабочего стола</a:t>
                      </a:r>
                    </a:p>
                    <a:p>
                      <a:r>
                        <a:rPr lang="ru" dirty="0"/>
                        <a:t>Понимание библиотек</a:t>
                      </a:r>
                    </a:p>
                  </a:txBody>
                  <a:tcPr/>
                </a:tc>
                <a:tc>
                  <a:txBody>
                    <a:bodyPr/>
                    <a:lstStyle/>
                    <a:p>
                      <a:pPr algn="ctr"/>
                      <a:r>
                        <a:rPr lang="ru" dirty="0"/>
                        <a:t>1.1</a:t>
                      </a:r>
                    </a:p>
                    <a:p>
                      <a:pPr algn="ctr"/>
                      <a:r>
                        <a:rPr lang="ru" dirty="0"/>
                        <a:t>1.2</a:t>
                      </a:r>
                    </a:p>
                    <a:p>
                      <a:pPr algn="ctr"/>
                      <a:r>
                        <a:rPr lang="ru" dirty="0"/>
                        <a:t>4.4</a:t>
                      </a:r>
                    </a:p>
                  </a:txBody>
                  <a:tcPr/>
                </a:tc>
                <a:extLst>
                  <a:ext uri="{0D108BD9-81ED-4DB2-BD59-A6C34878D82A}">
                    <a16:rowId xmlns:a16="http://schemas.microsoft.com/office/drawing/2014/main" val="2440610045"/>
                  </a:ext>
                </a:extLst>
              </a:tr>
              <a:tr h="370840">
                <a:tc>
                  <a:txBody>
                    <a:bodyPr/>
                    <a:lstStyle/>
                    <a:p>
                      <a:r>
                        <a:rPr lang="ru" dirty="0"/>
                        <a:t>Настройка Hyper-V</a:t>
                      </a:r>
                    </a:p>
                  </a:txBody>
                  <a:tcPr/>
                </a:tc>
                <a:tc>
                  <a:txBody>
                    <a:bodyPr/>
                    <a:lstStyle/>
                    <a:p>
                      <a:r>
                        <a:rPr lang="ru" dirty="0"/>
                        <a:t>Никто</a:t>
                      </a:r>
                    </a:p>
                  </a:txBody>
                  <a:tcPr/>
                </a:tc>
                <a:tc>
                  <a:txBody>
                    <a:bodyPr/>
                    <a:lstStyle/>
                    <a:p>
                      <a:pPr algn="ctr"/>
                      <a:r>
                        <a:rPr lang="ru" dirty="0"/>
                        <a:t>Никто</a:t>
                      </a:r>
                    </a:p>
                  </a:txBody>
                  <a:tcPr/>
                </a:tc>
                <a:extLst>
                  <a:ext uri="{0D108BD9-81ED-4DB2-BD59-A6C34878D82A}">
                    <a16:rowId xmlns:a16="http://schemas.microsoft.com/office/drawing/2014/main" val="1447723313"/>
                  </a:ext>
                </a:extLst>
              </a:tr>
            </a:tbl>
          </a:graphicData>
        </a:graphic>
      </p:graphicFrame>
    </p:spTree>
    <p:extLst>
      <p:ext uri="{BB962C8B-B14F-4D97-AF65-F5344CB8AC3E}">
        <p14:creationId xmlns:p14="http://schemas.microsoft.com/office/powerpoint/2010/main" val="87559255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0C4FE4B1-21C0-4069-974A-FB21B030843B}"/>
              </a:ext>
            </a:extLst>
          </p:cNvPr>
          <p:cNvSpPr>
            <a:spLocks noGrp="1" noChangeArrowheads="1"/>
          </p:cNvSpPr>
          <p:nvPr>
            <p:ph type="title"/>
          </p:nvPr>
        </p:nvSpPr>
        <p:spPr/>
        <p:txBody>
          <a:bodyPr/>
          <a:lstStyle/>
          <a:p>
            <a:pPr eaLnBrk="1" hangingPunct="1"/>
            <a:r>
              <a:rPr lang="ru" altLang="en-US" dirty="0"/>
              <a:t>Изменение даты и времени</a:t>
            </a:r>
          </a:p>
        </p:txBody>
      </p:sp>
      <p:sp>
        <p:nvSpPr>
          <p:cNvPr id="49154" name="Content Placeholder 1">
            <a:extLst>
              <a:ext uri="{FF2B5EF4-FFF2-40B4-BE49-F238E27FC236}">
                <a16:creationId xmlns:a16="http://schemas.microsoft.com/office/drawing/2014/main" id="{C32829C4-C289-4DFA-AA44-DBF3D34CE0B5}"/>
              </a:ext>
            </a:extLst>
          </p:cNvPr>
          <p:cNvSpPr>
            <a:spLocks noGrp="1"/>
          </p:cNvSpPr>
          <p:nvPr>
            <p:ph type="body" sz="quarter" idx="10"/>
          </p:nvPr>
        </p:nvSpPr>
        <p:spPr>
          <a:xfrm>
            <a:off x="358570" y="1371600"/>
            <a:ext cx="11474238" cy="3862596"/>
          </a:xfrm>
        </p:spPr>
        <p:txBody>
          <a:bodyPr/>
          <a:lstStyle/>
          <a:p>
            <a:r>
              <a:rPr lang="ru" altLang="en-US" dirty="0"/>
              <a:t>Одна из самых простых, но наиболее важных задач Windows — убедиться, что на компьютере установлены правильные дата и время, что важно для целей регистрации и безопасности.</a:t>
            </a:r>
          </a:p>
          <a:p>
            <a:r>
              <a:rPr lang="ru" altLang="en-US" dirty="0"/>
              <a:t>Если защищенный пакет отправлен с неправильной датой или временем, пакет может быть автоматически отклонен, поскольку дата </a:t>
            </a:r>
            <a:br>
              <a:rPr lang="en-US" altLang="en-US" dirty="0"/>
            </a:br>
            <a:r>
              <a:rPr lang="ru" altLang="en-US" dirty="0"/>
              <a:t>и время используются для определения легитимности пакета.</a:t>
            </a:r>
          </a:p>
        </p:txBody>
      </p:sp>
    </p:spTree>
    <p:extLst>
      <p:ext uri="{BB962C8B-B14F-4D97-AF65-F5344CB8AC3E}">
        <p14:creationId xmlns:p14="http://schemas.microsoft.com/office/powerpoint/2010/main" val="194330156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B0344D76-4A1E-4939-8F8B-C055D70921C5}"/>
              </a:ext>
            </a:extLst>
          </p:cNvPr>
          <p:cNvSpPr>
            <a:spLocks noGrp="1" noChangeArrowheads="1"/>
          </p:cNvSpPr>
          <p:nvPr>
            <p:ph type="title"/>
          </p:nvPr>
        </p:nvSpPr>
        <p:spPr/>
        <p:txBody>
          <a:bodyPr>
            <a:normAutofit fontScale="90000"/>
          </a:bodyPr>
          <a:lstStyle/>
          <a:p>
            <a:r>
              <a:rPr lang="ru" altLang="en-US" dirty="0"/>
              <a:t>Настройка параметров рабочего стола и панели задач</a:t>
            </a:r>
          </a:p>
        </p:txBody>
      </p:sp>
      <p:sp>
        <p:nvSpPr>
          <p:cNvPr id="51202" name="Content Placeholder 1">
            <a:extLst>
              <a:ext uri="{FF2B5EF4-FFF2-40B4-BE49-F238E27FC236}">
                <a16:creationId xmlns:a16="http://schemas.microsoft.com/office/drawing/2014/main" id="{D4D44CBD-7852-4D27-8E40-FEBB90392454}"/>
              </a:ext>
            </a:extLst>
          </p:cNvPr>
          <p:cNvSpPr>
            <a:spLocks noGrp="1"/>
          </p:cNvSpPr>
          <p:nvPr>
            <p:ph type="body" sz="quarter" idx="10"/>
          </p:nvPr>
        </p:nvSpPr>
        <p:spPr/>
        <p:txBody>
          <a:bodyPr/>
          <a:lstStyle/>
          <a:p>
            <a:r>
              <a:rPr lang="ru" altLang="en-US" dirty="0"/>
              <a:t>Параметры рабочего стола Windows — это широкий термин, обозначающий множество различных параметров, которые можно настроить для персонализации Windows, например тему Windows, фон рабочего стола, щелчки мыши и скорость указателя, гаджеты, ярлыки и многое другое.</a:t>
            </a:r>
          </a:p>
          <a:p>
            <a:r>
              <a:rPr lang="ru" altLang="en-US" dirty="0"/>
              <a:t>Все параметры можно настроить: правильный выбор сделает работу с Windows более приятной и продуктивной.</a:t>
            </a:r>
          </a:p>
        </p:txBody>
      </p:sp>
    </p:spTree>
    <p:extLst>
      <p:ext uri="{BB962C8B-B14F-4D97-AF65-F5344CB8AC3E}">
        <p14:creationId xmlns:p14="http://schemas.microsoft.com/office/powerpoint/2010/main" val="307173498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4E437BB0-C9A3-407B-8920-1006C20AA884}"/>
              </a:ext>
            </a:extLst>
          </p:cNvPr>
          <p:cNvSpPr>
            <a:spLocks noGrp="1" noChangeArrowheads="1"/>
          </p:cNvSpPr>
          <p:nvPr>
            <p:ph type="title"/>
          </p:nvPr>
        </p:nvSpPr>
        <p:spPr/>
        <p:txBody>
          <a:bodyPr/>
          <a:lstStyle/>
          <a:p>
            <a:pPr eaLnBrk="1" hangingPunct="1"/>
            <a:r>
              <a:rPr lang="ru" altLang="en-US" dirty="0"/>
              <a:t>Страница панели задач</a:t>
            </a:r>
          </a:p>
        </p:txBody>
      </p:sp>
      <p:pic>
        <p:nvPicPr>
          <p:cNvPr id="53250" name="Picture 1" descr="Screenshot of the Taskbar pane on the Personalization page of the Settings window.&#10;" title="Opening the Taskbar page">
            <a:extLst>
              <a:ext uri="{FF2B5EF4-FFF2-40B4-BE49-F238E27FC236}">
                <a16:creationId xmlns:a16="http://schemas.microsoft.com/office/drawing/2014/main" id="{24CC53C9-08B1-4F93-B461-CA7C3CEE3A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600200"/>
            <a:ext cx="56578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871508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A9B22F1C-0F19-40CC-AA03-1D35646C9C17}"/>
              </a:ext>
            </a:extLst>
          </p:cNvPr>
          <p:cNvSpPr>
            <a:spLocks noGrp="1" noChangeArrowheads="1"/>
          </p:cNvSpPr>
          <p:nvPr>
            <p:ph type="title"/>
          </p:nvPr>
        </p:nvSpPr>
        <p:spPr/>
        <p:txBody>
          <a:bodyPr>
            <a:normAutofit fontScale="90000"/>
          </a:bodyPr>
          <a:lstStyle/>
          <a:p>
            <a:pPr eaLnBrk="1" hangingPunct="1"/>
            <a:r>
              <a:rPr lang="ru" altLang="en-US" dirty="0"/>
              <a:t>Настройка параметров проводника</a:t>
            </a:r>
          </a:p>
        </p:txBody>
      </p:sp>
      <p:sp>
        <p:nvSpPr>
          <p:cNvPr id="55298" name="Rectangle 3">
            <a:extLst>
              <a:ext uri="{FF2B5EF4-FFF2-40B4-BE49-F238E27FC236}">
                <a16:creationId xmlns:a16="http://schemas.microsoft.com/office/drawing/2014/main" id="{78B616FC-8696-431A-84D4-50123695643B}"/>
              </a:ext>
            </a:extLst>
          </p:cNvPr>
          <p:cNvSpPr>
            <a:spLocks noGrp="1" noChangeArrowheads="1"/>
          </p:cNvSpPr>
          <p:nvPr>
            <p:ph type="body" sz="quarter" idx="10"/>
          </p:nvPr>
        </p:nvSpPr>
        <p:spPr/>
        <p:txBody>
          <a:bodyPr/>
          <a:lstStyle/>
          <a:p>
            <a:pPr eaLnBrk="1" hangingPunct="1"/>
            <a:r>
              <a:rPr lang="ru" altLang="en-US" b="1" i="1" dirty="0"/>
              <a:t>Проводник </a:t>
            </a:r>
            <a:r>
              <a:rPr lang="ru" altLang="en-US" dirty="0"/>
              <a:t>, ранее известный как Проводник Windows, — это файловый менеджер, включенный в операционные системы Windows.</a:t>
            </a:r>
          </a:p>
          <a:p>
            <a:pPr eaLnBrk="1" hangingPunct="1"/>
            <a:r>
              <a:rPr lang="ru" altLang="en-US" dirty="0"/>
              <a:t>Он предоставляет графический интерфейс пользователя для доступа к файловой системе и управления ею, включая открытие файлов, перемещение и копирование файлов, а также удаление файлов.</a:t>
            </a:r>
          </a:p>
        </p:txBody>
      </p:sp>
    </p:spTree>
    <p:extLst>
      <p:ext uri="{BB962C8B-B14F-4D97-AF65-F5344CB8AC3E}">
        <p14:creationId xmlns:p14="http://schemas.microsoft.com/office/powerpoint/2010/main" val="235899922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D3CE6002-9E70-41DB-8C42-9D5CF874E9D1}"/>
              </a:ext>
            </a:extLst>
          </p:cNvPr>
          <p:cNvSpPr>
            <a:spLocks noGrp="1" noChangeArrowheads="1"/>
          </p:cNvSpPr>
          <p:nvPr>
            <p:ph type="title"/>
          </p:nvPr>
        </p:nvSpPr>
        <p:spPr/>
        <p:txBody>
          <a:bodyPr>
            <a:normAutofit fontScale="90000"/>
          </a:bodyPr>
          <a:lstStyle/>
          <a:p>
            <a:pPr eaLnBrk="1" hangingPunct="1"/>
            <a:r>
              <a:rPr lang="ru" altLang="en-US" dirty="0"/>
              <a:t>Настройка профилей пользователей (1/2)</a:t>
            </a:r>
          </a:p>
        </p:txBody>
      </p:sp>
      <p:sp>
        <p:nvSpPr>
          <p:cNvPr id="57346" name="Rectangle 3">
            <a:extLst>
              <a:ext uri="{FF2B5EF4-FFF2-40B4-BE49-F238E27FC236}">
                <a16:creationId xmlns:a16="http://schemas.microsoft.com/office/drawing/2014/main" id="{C27A5A70-5F60-4EE4-AB4A-802C6DDF7278}"/>
              </a:ext>
            </a:extLst>
          </p:cNvPr>
          <p:cNvSpPr>
            <a:spLocks noGrp="1" noChangeArrowheads="1"/>
          </p:cNvSpPr>
          <p:nvPr>
            <p:ph type="body" sz="quarter" idx="10"/>
          </p:nvPr>
        </p:nvSpPr>
        <p:spPr/>
        <p:txBody>
          <a:bodyPr/>
          <a:lstStyle/>
          <a:p>
            <a:pPr eaLnBrk="1" hangingPunct="1"/>
            <a:r>
              <a:rPr lang="ru" altLang="en-US" dirty="0"/>
              <a:t>Когда пользователь входит в систему Windows, у него есть состояние пользователя, которое фиксируется в профиле пользователя.</a:t>
            </a:r>
          </a:p>
          <a:p>
            <a:pPr eaLnBrk="1" hangingPunct="1"/>
            <a:r>
              <a:rPr lang="ru" altLang="en-US" b="1" i="1" dirty="0"/>
              <a:t>Состояние пользователя </a:t>
            </a:r>
            <a:r>
              <a:rPr lang="ru" altLang="en-US" dirty="0"/>
              <a:t>— это набор данных и настроек, относящихся к каждому пользователю. Он описывает настройки и данные, определяющие среду пользователя.</a:t>
            </a:r>
          </a:p>
        </p:txBody>
      </p:sp>
    </p:spTree>
    <p:extLst>
      <p:ext uri="{BB962C8B-B14F-4D97-AF65-F5344CB8AC3E}">
        <p14:creationId xmlns:p14="http://schemas.microsoft.com/office/powerpoint/2010/main" val="59505398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666BF49D-879C-4DD1-821B-ACFA09528257}"/>
              </a:ext>
            </a:extLst>
          </p:cNvPr>
          <p:cNvSpPr>
            <a:spLocks noGrp="1" noChangeArrowheads="1"/>
          </p:cNvSpPr>
          <p:nvPr>
            <p:ph type="title"/>
          </p:nvPr>
        </p:nvSpPr>
        <p:spPr/>
        <p:txBody>
          <a:bodyPr>
            <a:normAutofit fontScale="90000"/>
          </a:bodyPr>
          <a:lstStyle/>
          <a:p>
            <a:pPr eaLnBrk="1" hangingPunct="1"/>
            <a:r>
              <a:rPr lang="ru" altLang="en-US" dirty="0"/>
              <a:t>Настройка профилей пользователей (2/2)</a:t>
            </a:r>
          </a:p>
        </p:txBody>
      </p:sp>
      <p:sp>
        <p:nvSpPr>
          <p:cNvPr id="59394" name="Rectangle 3">
            <a:extLst>
              <a:ext uri="{FF2B5EF4-FFF2-40B4-BE49-F238E27FC236}">
                <a16:creationId xmlns:a16="http://schemas.microsoft.com/office/drawing/2014/main" id="{A0DA0D0A-54A6-41D6-BC22-03EF194530C1}"/>
              </a:ext>
            </a:extLst>
          </p:cNvPr>
          <p:cNvSpPr>
            <a:spLocks noGrp="1" noChangeArrowheads="1"/>
          </p:cNvSpPr>
          <p:nvPr>
            <p:ph type="body" sz="quarter" idx="10"/>
          </p:nvPr>
        </p:nvSpPr>
        <p:spPr/>
        <p:txBody>
          <a:bodyPr/>
          <a:lstStyle/>
          <a:p>
            <a:pPr eaLnBrk="1" hangingPunct="1"/>
            <a:r>
              <a:rPr lang="ru" altLang="en-US" dirty="0"/>
              <a:t>Состояние пользователя отделяет пользовательскую среду, файлы и настройки от файлов и настроек, специфичных для установленной операционной системы, и файлов, принадлежащих установленным приложениям.</a:t>
            </a:r>
          </a:p>
          <a:p>
            <a:pPr eaLnBrk="1" hangingPunct="1"/>
            <a:r>
              <a:rPr lang="ru" altLang="en-US" dirty="0"/>
              <a:t>Когда пользователь входит в систему, его состояние сохраняется отдельно от состояния других пользователей на том же компьютере. Состояние пользователя включает в себя данные пользователей и параметры конфигурации их приложений или операционной системы.</a:t>
            </a:r>
          </a:p>
        </p:txBody>
      </p:sp>
    </p:spTree>
    <p:extLst>
      <p:ext uri="{BB962C8B-B14F-4D97-AF65-F5344CB8AC3E}">
        <p14:creationId xmlns:p14="http://schemas.microsoft.com/office/powerpoint/2010/main" val="303552817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BD05017F-7EE1-4BAE-AF20-1C491DDB713E}"/>
              </a:ext>
            </a:extLst>
          </p:cNvPr>
          <p:cNvSpPr>
            <a:spLocks noGrp="1" noChangeArrowheads="1"/>
          </p:cNvSpPr>
          <p:nvPr>
            <p:ph type="title"/>
          </p:nvPr>
        </p:nvSpPr>
        <p:spPr/>
        <p:txBody>
          <a:bodyPr/>
          <a:lstStyle/>
          <a:p>
            <a:pPr eaLnBrk="1" hangingPunct="1"/>
            <a:r>
              <a:rPr lang="ru" altLang="en-US" dirty="0"/>
              <a:t>Настройка библиотек</a:t>
            </a:r>
          </a:p>
        </p:txBody>
      </p:sp>
      <p:sp>
        <p:nvSpPr>
          <p:cNvPr id="26627" name="Rectangle 3">
            <a:extLst>
              <a:ext uri="{FF2B5EF4-FFF2-40B4-BE49-F238E27FC236}">
                <a16:creationId xmlns:a16="http://schemas.microsoft.com/office/drawing/2014/main" id="{51BD8038-E611-4414-8FE2-F47454A8C84C}"/>
              </a:ext>
            </a:extLst>
          </p:cNvPr>
          <p:cNvSpPr>
            <a:spLocks noGrp="1" noChangeArrowheads="1"/>
          </p:cNvSpPr>
          <p:nvPr>
            <p:ph type="body" sz="quarter" idx="10"/>
          </p:nvPr>
        </p:nvSpPr>
        <p:spPr/>
        <p:txBody>
          <a:bodyPr/>
          <a:lstStyle/>
          <a:p>
            <a:pPr eaLnBrk="1" hangingPunct="1">
              <a:defRPr/>
            </a:pPr>
            <a:r>
              <a:rPr lang="ru" dirty="0">
                <a:ea typeface="ＭＳ Ｐゴシック" charset="0"/>
              </a:rPr>
              <a:t>В Windows 10 </a:t>
            </a:r>
            <a:r>
              <a:rPr lang="ru" b="1" i="1" dirty="0">
                <a:ea typeface="ＭＳ Ｐゴシック" charset="0"/>
              </a:rPr>
              <a:t>библиотека </a:t>
            </a:r>
            <a:r>
              <a:rPr lang="ru" dirty="0">
                <a:ea typeface="ＭＳ Ｐゴシック" charset="0"/>
              </a:rPr>
              <a:t>— это виртуальная папка, в которой может отображаться содержимое из разных мест (например, папок) на вашем компьютере или внешнем диске.</a:t>
            </a:r>
          </a:p>
          <a:p>
            <a:pPr eaLnBrk="1" hangingPunct="1">
              <a:defRPr/>
            </a:pPr>
            <a:r>
              <a:rPr lang="ru" dirty="0">
                <a:ea typeface="ＭＳ Ｐゴシック" charset="0"/>
              </a:rPr>
              <a:t>Библиотека выглядит как обычная папка, но просто указывает на файлы и папки, расположенные в другом месте. Вы получаете доступ к библиотекам в проводнике так же, как к файлам и папкам.</a:t>
            </a:r>
            <a:endParaRPr lang="en-US" dirty="0">
              <a:ea typeface="+mn-ea"/>
            </a:endParaRPr>
          </a:p>
        </p:txBody>
      </p:sp>
    </p:spTree>
    <p:extLst>
      <p:ext uri="{BB962C8B-B14F-4D97-AF65-F5344CB8AC3E}">
        <p14:creationId xmlns:p14="http://schemas.microsoft.com/office/powerpoint/2010/main" val="306963751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7AB83BBF-543D-4B88-9C8F-6FFC03B18D63}"/>
              </a:ext>
            </a:extLst>
          </p:cNvPr>
          <p:cNvSpPr>
            <a:spLocks noGrp="1" noChangeArrowheads="1"/>
          </p:cNvSpPr>
          <p:nvPr>
            <p:ph type="title"/>
          </p:nvPr>
        </p:nvSpPr>
        <p:spPr/>
        <p:txBody>
          <a:bodyPr>
            <a:normAutofit fontScale="90000"/>
          </a:bodyPr>
          <a:lstStyle/>
          <a:p>
            <a:pPr eaLnBrk="1" hangingPunct="1"/>
            <a:r>
              <a:rPr lang="ru" altLang="en-US" dirty="0"/>
              <a:t>Настройка параметров дисплея (1/2)</a:t>
            </a:r>
          </a:p>
        </p:txBody>
      </p:sp>
      <p:sp>
        <p:nvSpPr>
          <p:cNvPr id="63490" name="Rectangle 3">
            <a:extLst>
              <a:ext uri="{FF2B5EF4-FFF2-40B4-BE49-F238E27FC236}">
                <a16:creationId xmlns:a16="http://schemas.microsoft.com/office/drawing/2014/main" id="{48D01294-2519-410A-9F29-02B8A3542123}"/>
              </a:ext>
            </a:extLst>
          </p:cNvPr>
          <p:cNvSpPr>
            <a:spLocks noGrp="1" noChangeArrowheads="1"/>
          </p:cNvSpPr>
          <p:nvPr>
            <p:ph type="body" sz="quarter" idx="10"/>
          </p:nvPr>
        </p:nvSpPr>
        <p:spPr/>
        <p:txBody>
          <a:bodyPr/>
          <a:lstStyle/>
          <a:p>
            <a:pPr eaLnBrk="1" hangingPunct="1"/>
            <a:r>
              <a:rPr lang="ru" altLang="en-US" dirty="0"/>
              <a:t>Windows 10 имеет несколько настроек дисплея. Настройки, которые вы, скорее всего, измените, включают разрешение, глубину цвета и размер шрифта. Вы можете изменить каждую настройку в соответствии с конкретным приложением.</a:t>
            </a:r>
          </a:p>
          <a:p>
            <a:pPr eaLnBrk="1" hangingPunct="1"/>
            <a:r>
              <a:rPr lang="ru" altLang="en-US" dirty="0"/>
              <a:t>Если щелкнуть правой кнопкой мыши по рабочему столу и выбрать «Настройки дисплея», появится страница «Дисплей», позволяющая изменить ориентацию и размер текста (см. следующий слайд).</a:t>
            </a:r>
          </a:p>
        </p:txBody>
      </p:sp>
    </p:spTree>
    <p:extLst>
      <p:ext uri="{BB962C8B-B14F-4D97-AF65-F5344CB8AC3E}">
        <p14:creationId xmlns:p14="http://schemas.microsoft.com/office/powerpoint/2010/main" val="6673912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22142E8A-7332-41CD-8C88-F3076E313FCA}"/>
              </a:ext>
            </a:extLst>
          </p:cNvPr>
          <p:cNvSpPr>
            <a:spLocks noGrp="1" noChangeArrowheads="1"/>
          </p:cNvSpPr>
          <p:nvPr>
            <p:ph type="title"/>
          </p:nvPr>
        </p:nvSpPr>
        <p:spPr/>
        <p:txBody>
          <a:bodyPr>
            <a:normAutofit fontScale="90000"/>
          </a:bodyPr>
          <a:lstStyle/>
          <a:p>
            <a:pPr eaLnBrk="1" hangingPunct="1"/>
            <a:r>
              <a:rPr lang="ru" altLang="en-US" dirty="0"/>
              <a:t>Настройка параметров дисплея (2/2)</a:t>
            </a:r>
          </a:p>
        </p:txBody>
      </p:sp>
      <p:pic>
        <p:nvPicPr>
          <p:cNvPr id="65538" name="Picture 1" descr="Screenshot of the Display pane on the System page of the Settings window.&#10;" title="Opening the Settings Display page">
            <a:extLst>
              <a:ext uri="{FF2B5EF4-FFF2-40B4-BE49-F238E27FC236}">
                <a16:creationId xmlns:a16="http://schemas.microsoft.com/office/drawing/2014/main" id="{3BA01ACF-46D6-4864-A7BA-7E2E9F2764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752600"/>
            <a:ext cx="5562600"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00963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3BA90603-472B-404D-A337-99A1F6F1DB9F}"/>
              </a:ext>
            </a:extLst>
          </p:cNvPr>
          <p:cNvSpPr>
            <a:spLocks noGrp="1" noChangeArrowheads="1"/>
          </p:cNvSpPr>
          <p:nvPr>
            <p:ph type="title"/>
          </p:nvPr>
        </p:nvSpPr>
        <p:spPr/>
        <p:txBody>
          <a:bodyPr>
            <a:normAutofit fontScale="90000"/>
          </a:bodyPr>
          <a:lstStyle/>
          <a:p>
            <a:pPr eaLnBrk="1" hangingPunct="1"/>
            <a:r>
              <a:rPr lang="ru" altLang="en-US" dirty="0"/>
              <a:t>Настройка параметров питания (1/2)</a:t>
            </a:r>
          </a:p>
        </p:txBody>
      </p:sp>
      <p:sp>
        <p:nvSpPr>
          <p:cNvPr id="67586" name="Rectangle 3">
            <a:extLst>
              <a:ext uri="{FF2B5EF4-FFF2-40B4-BE49-F238E27FC236}">
                <a16:creationId xmlns:a16="http://schemas.microsoft.com/office/drawing/2014/main" id="{67E3C3F5-F741-48E7-8410-F48E0A529656}"/>
              </a:ext>
            </a:extLst>
          </p:cNvPr>
          <p:cNvSpPr>
            <a:spLocks noGrp="1" noChangeArrowheads="1"/>
          </p:cNvSpPr>
          <p:nvPr>
            <p:ph type="body" sz="quarter" idx="10"/>
          </p:nvPr>
        </p:nvSpPr>
        <p:spPr>
          <a:xfrm>
            <a:off x="358570" y="1371600"/>
            <a:ext cx="11474238" cy="3600986"/>
          </a:xfrm>
        </p:spPr>
        <p:txBody>
          <a:bodyPr/>
          <a:lstStyle/>
          <a:p>
            <a:pPr eaLnBrk="1" hangingPunct="1"/>
            <a:r>
              <a:rPr lang="ru" altLang="en-US" dirty="0"/>
              <a:t>Доступ к настройкам управления питанием можно получить, открыв «Настройки» и нажав «Система» &gt; «Питание и сон».</a:t>
            </a:r>
          </a:p>
          <a:p>
            <a:pPr eaLnBrk="1" hangingPunct="1"/>
            <a:r>
              <a:rPr lang="ru" altLang="en-US" dirty="0"/>
              <a:t>Настройки экрана позволяют указать, как долго экран будет оставаться включенным, когда вы не используете компьютер активно.</a:t>
            </a:r>
          </a:p>
          <a:p>
            <a:pPr eaLnBrk="1" hangingPunct="1"/>
            <a:r>
              <a:rPr lang="ru" altLang="en-US" b="1" i="1" dirty="0"/>
              <a:t>Настройки сна </a:t>
            </a:r>
            <a:r>
              <a:rPr lang="ru" altLang="en-US" dirty="0"/>
              <a:t>определяют, как долго компьютер будет работать перед переходом в спящий режим.</a:t>
            </a:r>
          </a:p>
        </p:txBody>
      </p:sp>
    </p:spTree>
    <p:extLst>
      <p:ext uri="{BB962C8B-B14F-4D97-AF65-F5344CB8AC3E}">
        <p14:creationId xmlns:p14="http://schemas.microsoft.com/office/powerpoint/2010/main" val="202815415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22EAEB9E-85EB-41ED-961F-66FE54D79849}"/>
              </a:ext>
            </a:extLst>
          </p:cNvPr>
          <p:cNvSpPr>
            <a:spLocks noGrp="1" noChangeArrowheads="1"/>
          </p:cNvSpPr>
          <p:nvPr>
            <p:ph type="title"/>
          </p:nvPr>
        </p:nvSpPr>
        <p:spPr/>
        <p:txBody>
          <a:bodyPr>
            <a:normAutofit fontScale="90000"/>
          </a:bodyPr>
          <a:lstStyle/>
          <a:p>
            <a:pPr eaLnBrk="1" hangingPunct="1"/>
            <a:r>
              <a:rPr lang="ru" altLang="en-US" dirty="0"/>
              <a:t>Учетные записи пользователей (1/3)</a:t>
            </a:r>
          </a:p>
        </p:txBody>
      </p:sp>
      <p:sp>
        <p:nvSpPr>
          <p:cNvPr id="19458" name="Rectangle 3">
            <a:extLst>
              <a:ext uri="{FF2B5EF4-FFF2-40B4-BE49-F238E27FC236}">
                <a16:creationId xmlns:a16="http://schemas.microsoft.com/office/drawing/2014/main" id="{9024DA0B-6CA9-4DC8-9B45-597919AF4C1B}"/>
              </a:ext>
            </a:extLst>
          </p:cNvPr>
          <p:cNvSpPr>
            <a:spLocks noGrp="1" noChangeArrowheads="1"/>
          </p:cNvSpPr>
          <p:nvPr>
            <p:ph type="body" sz="quarter" idx="10"/>
          </p:nvPr>
        </p:nvSpPr>
        <p:spPr/>
        <p:txBody>
          <a:bodyPr/>
          <a:lstStyle/>
          <a:p>
            <a:pPr eaLnBrk="1" hangingPunct="1"/>
            <a:r>
              <a:rPr lang="ru" altLang="en-US" dirty="0"/>
              <a:t>Совокупность информации, которая определяет:</a:t>
            </a:r>
          </a:p>
          <a:p>
            <a:pPr lvl="1" eaLnBrk="1" hangingPunct="1"/>
            <a:r>
              <a:rPr lang="ru" altLang="en-US" dirty="0"/>
              <a:t>Действия, которые можно выполнить на компьютере</a:t>
            </a:r>
          </a:p>
          <a:p>
            <a:pPr lvl="1" eaLnBrk="1" hangingPunct="1"/>
            <a:r>
              <a:rPr lang="ru" altLang="en-US" dirty="0"/>
              <a:t>Доступ к файлам и папкам (права, политики и разрешения)</a:t>
            </a:r>
          </a:p>
          <a:p>
            <a:pPr eaLnBrk="1" hangingPunct="1"/>
            <a:r>
              <a:rPr lang="ru" altLang="en-US" dirty="0"/>
              <a:t>Отслеживает предпочтения пользователя, такие как фон рабочего стола, цвет окна и заставку.</a:t>
            </a:r>
          </a:p>
          <a:p>
            <a:pPr eaLnBrk="1" hangingPunct="1"/>
            <a:endParaRPr lang="en-US" altLang="en-US" dirty="0"/>
          </a:p>
        </p:txBody>
      </p:sp>
    </p:spTree>
    <p:extLst>
      <p:ext uri="{BB962C8B-B14F-4D97-AF65-F5344CB8AC3E}">
        <p14:creationId xmlns:p14="http://schemas.microsoft.com/office/powerpoint/2010/main" val="138170032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92E397F7-0697-421A-A78D-A9340EF32D97}"/>
              </a:ext>
            </a:extLst>
          </p:cNvPr>
          <p:cNvSpPr>
            <a:spLocks noGrp="1" noChangeArrowheads="1"/>
          </p:cNvSpPr>
          <p:nvPr>
            <p:ph type="title"/>
          </p:nvPr>
        </p:nvSpPr>
        <p:spPr/>
        <p:txBody>
          <a:bodyPr>
            <a:normAutofit fontScale="90000"/>
          </a:bodyPr>
          <a:lstStyle/>
          <a:p>
            <a:pPr eaLnBrk="1" hangingPunct="1"/>
            <a:r>
              <a:rPr lang="ru" altLang="en-US" dirty="0"/>
              <a:t>Настройка параметров питания (2/2)</a:t>
            </a:r>
          </a:p>
        </p:txBody>
      </p:sp>
      <p:pic>
        <p:nvPicPr>
          <p:cNvPr id="69634" name="Picture 2" descr="Screenshot of the Power &amp; Sleep pane on the System page of the Settings window.&#10;" title="Configuring Power settings">
            <a:extLst>
              <a:ext uri="{FF2B5EF4-FFF2-40B4-BE49-F238E27FC236}">
                <a16:creationId xmlns:a16="http://schemas.microsoft.com/office/drawing/2014/main" id="{1A763014-6927-4B58-9800-609A09F988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600200"/>
            <a:ext cx="581183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493243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1AACA93D-D8DA-462E-90CC-B99ACA1727C8}"/>
              </a:ext>
            </a:extLst>
          </p:cNvPr>
          <p:cNvSpPr>
            <a:spLocks noGrp="1" noChangeArrowheads="1"/>
          </p:cNvSpPr>
          <p:nvPr>
            <p:ph type="title"/>
          </p:nvPr>
        </p:nvSpPr>
        <p:spPr/>
        <p:txBody>
          <a:bodyPr>
            <a:normAutofit fontScale="90000"/>
          </a:bodyPr>
          <a:lstStyle/>
          <a:p>
            <a:pPr eaLnBrk="1" hangingPunct="1"/>
            <a:r>
              <a:rPr lang="ru" altLang="en-US" dirty="0"/>
              <a:t>Настройка параметров специальных возможностей</a:t>
            </a:r>
          </a:p>
        </p:txBody>
      </p:sp>
      <p:sp>
        <p:nvSpPr>
          <p:cNvPr id="71682" name="Rectangle 3">
            <a:extLst>
              <a:ext uri="{FF2B5EF4-FFF2-40B4-BE49-F238E27FC236}">
                <a16:creationId xmlns:a16="http://schemas.microsoft.com/office/drawing/2014/main" id="{6850D95B-50EF-4A97-BACB-9E2E7890322B}"/>
              </a:ext>
            </a:extLst>
          </p:cNvPr>
          <p:cNvSpPr>
            <a:spLocks noGrp="1" noChangeArrowheads="1"/>
          </p:cNvSpPr>
          <p:nvPr>
            <p:ph type="body" sz="quarter" idx="10"/>
          </p:nvPr>
        </p:nvSpPr>
        <p:spPr/>
        <p:txBody>
          <a:bodyPr/>
          <a:lstStyle/>
          <a:p>
            <a:pPr eaLnBrk="1" hangingPunct="1"/>
            <a:r>
              <a:rPr lang="ru" altLang="en-US" dirty="0"/>
              <a:t>Microsoft встроила в Windows 10 множество функций, которые работают со вспомогательными технологиями или являются отдельными функциями, улучшающими работу пользователей с глухими или слабовидящими людьми.</a:t>
            </a:r>
          </a:p>
          <a:p>
            <a:pPr eaLnBrk="1" hangingPunct="1"/>
            <a:r>
              <a:rPr lang="ru" altLang="en-US" dirty="0"/>
              <a:t>Большинство функций специальных возможностей можно настроить в Центре специальных возможностей.</a:t>
            </a:r>
          </a:p>
        </p:txBody>
      </p:sp>
    </p:spTree>
    <p:extLst>
      <p:ext uri="{BB962C8B-B14F-4D97-AF65-F5344CB8AC3E}">
        <p14:creationId xmlns:p14="http://schemas.microsoft.com/office/powerpoint/2010/main" val="3034935503"/>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3B561740-2294-4A6D-B517-28C481DE7F12}"/>
              </a:ext>
            </a:extLst>
          </p:cNvPr>
          <p:cNvSpPr>
            <a:spLocks noGrp="1" noChangeArrowheads="1"/>
          </p:cNvSpPr>
          <p:nvPr>
            <p:ph type="title"/>
          </p:nvPr>
        </p:nvSpPr>
        <p:spPr/>
        <p:txBody>
          <a:bodyPr/>
          <a:lstStyle/>
          <a:p>
            <a:pPr eaLnBrk="1" hangingPunct="1"/>
            <a:r>
              <a:rPr lang="ru" altLang="en-US" dirty="0"/>
              <a:t>Центр простоты доступа</a:t>
            </a:r>
          </a:p>
        </p:txBody>
      </p:sp>
      <p:pic>
        <p:nvPicPr>
          <p:cNvPr id="73730" name="Picture 2" descr="Screenshot of the Ease Of Access Center window of Control Panel.&#10;" title="The Ease of Access Center tools">
            <a:extLst>
              <a:ext uri="{FF2B5EF4-FFF2-40B4-BE49-F238E27FC236}">
                <a16:creationId xmlns:a16="http://schemas.microsoft.com/office/drawing/2014/main" id="{52612369-3F3D-4D17-ACEA-BBDFD22C92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0401" y="1676400"/>
            <a:ext cx="564197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3799537"/>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97AC0556-2C49-4C1F-B40D-0F09230EBDE0}"/>
              </a:ext>
            </a:extLst>
          </p:cNvPr>
          <p:cNvSpPr>
            <a:spLocks noGrp="1" noChangeArrowheads="1"/>
          </p:cNvSpPr>
          <p:nvPr>
            <p:ph type="title"/>
          </p:nvPr>
        </p:nvSpPr>
        <p:spPr/>
        <p:txBody>
          <a:bodyPr>
            <a:normAutofit fontScale="90000"/>
          </a:bodyPr>
          <a:lstStyle/>
          <a:p>
            <a:pPr eaLnBrk="1" hangingPunct="1"/>
            <a:r>
              <a:rPr lang="ru" altLang="en-US" dirty="0"/>
              <a:t>Создание ярлыков и управление ими</a:t>
            </a:r>
          </a:p>
        </p:txBody>
      </p:sp>
      <p:sp>
        <p:nvSpPr>
          <p:cNvPr id="75778" name="Rectangle 3">
            <a:extLst>
              <a:ext uri="{FF2B5EF4-FFF2-40B4-BE49-F238E27FC236}">
                <a16:creationId xmlns:a16="http://schemas.microsoft.com/office/drawing/2014/main" id="{660660DC-C9FE-47C9-9A40-3B8C8D8442D7}"/>
              </a:ext>
            </a:extLst>
          </p:cNvPr>
          <p:cNvSpPr>
            <a:spLocks noGrp="1" noChangeArrowheads="1"/>
          </p:cNvSpPr>
          <p:nvPr>
            <p:ph type="body" sz="quarter" idx="4294967295"/>
          </p:nvPr>
        </p:nvSpPr>
        <p:spPr>
          <a:xfrm>
            <a:off x="0" y="1371600"/>
            <a:ext cx="11474450" cy="3324225"/>
          </a:xfrm>
        </p:spPr>
        <p:txBody>
          <a:bodyPr/>
          <a:lstStyle/>
          <a:p>
            <a:pPr marL="461963" indent="-223838">
              <a:lnSpc>
                <a:spcPct val="100000"/>
              </a:lnSpc>
              <a:spcAft>
                <a:spcPts val="1200"/>
              </a:spcAft>
              <a:buClr>
                <a:schemeClr val="accent1"/>
              </a:buClr>
            </a:pPr>
            <a:r>
              <a:rPr lang="ru" altLang="en-US" dirty="0"/>
              <a:t>Ярлыки — это значки, которые можно щелкнуть, чтобы запустить программу или перейти к нужному месту, не требуя каких-либо дополнительных действий.</a:t>
            </a:r>
          </a:p>
          <a:p>
            <a:pPr marL="461963" indent="-223838">
              <a:lnSpc>
                <a:spcPct val="100000"/>
              </a:lnSpc>
              <a:spcAft>
                <a:spcPts val="1200"/>
              </a:spcAft>
              <a:buClr>
                <a:schemeClr val="accent1"/>
              </a:buClr>
            </a:pPr>
            <a:r>
              <a:rPr lang="ru" altLang="en-US" dirty="0"/>
              <a:t>Сочетания клавиш экономят время, поскольку вам не нужно нажимать несколько клавиш или щелкать несколько меню или команд.</a:t>
            </a:r>
          </a:p>
        </p:txBody>
      </p:sp>
      <p:pic>
        <p:nvPicPr>
          <p:cNvPr id="75779" name="Picture 1" descr="Screenshot of a shortcut icon for a shortcut to a folder.&#10;" title="An example of a shortcut icon">
            <a:extLst>
              <a:ext uri="{FF2B5EF4-FFF2-40B4-BE49-F238E27FC236}">
                <a16:creationId xmlns:a16="http://schemas.microsoft.com/office/drawing/2014/main" id="{4392FEB2-1305-44FA-B9B1-63C72D8C49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267200"/>
            <a:ext cx="17145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630357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E50DE918-7747-4ECB-80AD-5E4B4C26C189}"/>
              </a:ext>
            </a:extLst>
          </p:cNvPr>
          <p:cNvSpPr>
            <a:spLocks noGrp="1" noChangeArrowheads="1"/>
          </p:cNvSpPr>
          <p:nvPr>
            <p:ph type="title"/>
          </p:nvPr>
        </p:nvSpPr>
        <p:spPr/>
        <p:txBody>
          <a:bodyPr/>
          <a:lstStyle/>
          <a:p>
            <a:pPr eaLnBrk="1" hangingPunct="1"/>
            <a:r>
              <a:rPr lang="ru" altLang="en-US" dirty="0"/>
              <a:t>Виртуализация</a:t>
            </a:r>
          </a:p>
        </p:txBody>
      </p:sp>
      <p:sp>
        <p:nvSpPr>
          <p:cNvPr id="77826" name="Rectangle 3">
            <a:extLst>
              <a:ext uri="{FF2B5EF4-FFF2-40B4-BE49-F238E27FC236}">
                <a16:creationId xmlns:a16="http://schemas.microsoft.com/office/drawing/2014/main" id="{9D74408F-CF8E-4EF6-8E41-F35F789CF08E}"/>
              </a:ext>
            </a:extLst>
          </p:cNvPr>
          <p:cNvSpPr>
            <a:spLocks noGrp="1" noChangeArrowheads="1"/>
          </p:cNvSpPr>
          <p:nvPr>
            <p:ph type="body" sz="quarter" idx="10"/>
          </p:nvPr>
        </p:nvSpPr>
        <p:spPr/>
        <p:txBody>
          <a:bodyPr/>
          <a:lstStyle/>
          <a:p>
            <a:pPr eaLnBrk="1" hangingPunct="1"/>
            <a:r>
              <a:rPr lang="ru" altLang="en-US" dirty="0"/>
              <a:t>Технология, которая создает абстрактную версию полной операционной среды (включая процессор, память, хранилище, сетевые каналы, дисплей и т. д.) полностью в программном обеспечении.</a:t>
            </a:r>
          </a:p>
          <a:p>
            <a:pPr eaLnBrk="1" hangingPunct="1"/>
            <a:r>
              <a:rPr lang="ru" altLang="en-US" dirty="0"/>
              <a:t>Программное обеспечение создает виртуальный компьютер или виртуальную машину (ВМ).</a:t>
            </a:r>
          </a:p>
          <a:p>
            <a:pPr eaLnBrk="1" hangingPunct="1"/>
            <a:r>
              <a:rPr lang="ru" altLang="en-US" dirty="0"/>
              <a:t>Имеет гостевую операционную систему.</a:t>
            </a:r>
          </a:p>
        </p:txBody>
      </p:sp>
    </p:spTree>
    <p:extLst>
      <p:ext uri="{BB962C8B-B14F-4D97-AF65-F5344CB8AC3E}">
        <p14:creationId xmlns:p14="http://schemas.microsoft.com/office/powerpoint/2010/main" val="1406555688"/>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4F5B46C1-C829-4399-A928-046278F1568E}"/>
              </a:ext>
            </a:extLst>
          </p:cNvPr>
          <p:cNvSpPr>
            <a:spLocks noGrp="1" noChangeArrowheads="1"/>
          </p:cNvSpPr>
          <p:nvPr>
            <p:ph type="title"/>
          </p:nvPr>
        </p:nvSpPr>
        <p:spPr/>
        <p:txBody>
          <a:bodyPr/>
          <a:lstStyle/>
          <a:p>
            <a:pPr eaLnBrk="1" hangingPunct="1"/>
            <a:r>
              <a:rPr lang="ru" altLang="en-US" dirty="0"/>
              <a:t>Настройка Hyper-V</a:t>
            </a:r>
          </a:p>
        </p:txBody>
      </p:sp>
      <p:sp>
        <p:nvSpPr>
          <p:cNvPr id="79874" name="Rectangle 3">
            <a:extLst>
              <a:ext uri="{FF2B5EF4-FFF2-40B4-BE49-F238E27FC236}">
                <a16:creationId xmlns:a16="http://schemas.microsoft.com/office/drawing/2014/main" id="{AAE4CEBA-FFA8-428A-9765-3CBA307C0A42}"/>
              </a:ext>
            </a:extLst>
          </p:cNvPr>
          <p:cNvSpPr>
            <a:spLocks noGrp="1" noChangeArrowheads="1"/>
          </p:cNvSpPr>
          <p:nvPr>
            <p:ph type="body" sz="quarter" idx="10"/>
          </p:nvPr>
        </p:nvSpPr>
        <p:spPr>
          <a:xfrm>
            <a:off x="358570" y="1371600"/>
            <a:ext cx="11474238" cy="3370153"/>
          </a:xfrm>
        </p:spPr>
        <p:txBody>
          <a:bodyPr/>
          <a:lstStyle/>
          <a:p>
            <a:pPr eaLnBrk="1" hangingPunct="1"/>
            <a:r>
              <a:rPr lang="ru" altLang="en-US" dirty="0"/>
              <a:t>Клиентский Hyper-V позволяет создавать виртуальные машины (ВМ) и управлять ими с помощью виртуального коммутатора.</a:t>
            </a:r>
          </a:p>
          <a:p>
            <a:pPr eaLnBrk="1" hangingPunct="1"/>
            <a:r>
              <a:rPr lang="ru" altLang="en-US" dirty="0"/>
              <a:t>Эти виртуальные машины можно использовать для проверки совместимости ваших приложений с новыми операционными системами, позволяют запускать </a:t>
            </a:r>
            <a:br>
              <a:rPr lang="en-US" altLang="en-US" dirty="0"/>
            </a:br>
            <a:r>
              <a:rPr lang="ru" altLang="en-US" dirty="0"/>
              <a:t>приложения, написанные для старых версий Windows, или изолировать приложение.</a:t>
            </a:r>
          </a:p>
        </p:txBody>
      </p:sp>
    </p:spTree>
    <p:extLst>
      <p:ext uri="{BB962C8B-B14F-4D97-AF65-F5344CB8AC3E}">
        <p14:creationId xmlns:p14="http://schemas.microsoft.com/office/powerpoint/2010/main" val="2618348216"/>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0B898398-5760-4B77-B284-80A300D48B9F}"/>
              </a:ext>
            </a:extLst>
          </p:cNvPr>
          <p:cNvSpPr>
            <a:spLocks noGrp="1" noChangeArrowheads="1"/>
          </p:cNvSpPr>
          <p:nvPr>
            <p:ph type="title"/>
          </p:nvPr>
        </p:nvSpPr>
        <p:spPr/>
        <p:txBody>
          <a:bodyPr>
            <a:normAutofit fontScale="90000"/>
          </a:bodyPr>
          <a:lstStyle/>
          <a:p>
            <a:pPr eaLnBrk="1" hangingPunct="1"/>
            <a:r>
              <a:rPr lang="ru" altLang="en-US" dirty="0"/>
              <a:t>Создание и настройка виртуальных машин</a:t>
            </a:r>
          </a:p>
        </p:txBody>
      </p:sp>
      <p:sp>
        <p:nvSpPr>
          <p:cNvPr id="81922" name="Rectangle 3">
            <a:extLst>
              <a:ext uri="{FF2B5EF4-FFF2-40B4-BE49-F238E27FC236}">
                <a16:creationId xmlns:a16="http://schemas.microsoft.com/office/drawing/2014/main" id="{2CD5B2CF-BDA3-4D1E-ACD7-4F5865658353}"/>
              </a:ext>
            </a:extLst>
          </p:cNvPr>
          <p:cNvSpPr>
            <a:spLocks noGrp="1" noChangeArrowheads="1"/>
          </p:cNvSpPr>
          <p:nvPr>
            <p:ph type="body" sz="quarter" idx="10"/>
          </p:nvPr>
        </p:nvSpPr>
        <p:spPr/>
        <p:txBody>
          <a:bodyPr/>
          <a:lstStyle/>
          <a:p>
            <a:pPr eaLnBrk="1" hangingPunct="1"/>
            <a:r>
              <a:rPr lang="ru" altLang="en-US" dirty="0"/>
              <a:t>Виртуальная </a:t>
            </a:r>
            <a:r>
              <a:rPr lang="ru" altLang="en-US" b="1" i="1" dirty="0"/>
              <a:t>машина (ВМ) </a:t>
            </a:r>
            <a:r>
              <a:rPr lang="ru" altLang="en-US" dirty="0"/>
              <a:t>— это автономная изолированная единица, которую можно легко переместить с одного физического компьютера на другой, она работает под управлением собственной операционной системы и имеет собственную конфигурацию виртуального оборудования.</a:t>
            </a:r>
          </a:p>
        </p:txBody>
      </p:sp>
    </p:spTree>
    <p:extLst>
      <p:ext uri="{BB962C8B-B14F-4D97-AF65-F5344CB8AC3E}">
        <p14:creationId xmlns:p14="http://schemas.microsoft.com/office/powerpoint/2010/main" val="4021691097"/>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CF7956CE-C909-4A85-9587-2170DDD66B20}"/>
              </a:ext>
            </a:extLst>
          </p:cNvPr>
          <p:cNvSpPr>
            <a:spLocks noGrp="1" noChangeArrowheads="1"/>
          </p:cNvSpPr>
          <p:nvPr>
            <p:ph type="title"/>
          </p:nvPr>
        </p:nvSpPr>
        <p:spPr/>
        <p:txBody>
          <a:bodyPr>
            <a:normAutofit fontScale="90000"/>
          </a:bodyPr>
          <a:lstStyle/>
          <a:p>
            <a:pPr eaLnBrk="1" hangingPunct="1"/>
            <a:r>
              <a:rPr lang="ru" altLang="en-US" dirty="0"/>
              <a:t>Создание и управление виртуальными дисками</a:t>
            </a:r>
          </a:p>
        </p:txBody>
      </p:sp>
      <p:sp>
        <p:nvSpPr>
          <p:cNvPr id="83970" name="Rectangle 3">
            <a:extLst>
              <a:ext uri="{FF2B5EF4-FFF2-40B4-BE49-F238E27FC236}">
                <a16:creationId xmlns:a16="http://schemas.microsoft.com/office/drawing/2014/main" id="{E6C093C9-3745-4987-B0E2-B88DCF8D7541}"/>
              </a:ext>
            </a:extLst>
          </p:cNvPr>
          <p:cNvSpPr>
            <a:spLocks noGrp="1" noChangeArrowheads="1"/>
          </p:cNvSpPr>
          <p:nvPr>
            <p:ph type="body" sz="quarter" idx="10"/>
          </p:nvPr>
        </p:nvSpPr>
        <p:spPr/>
        <p:txBody>
          <a:bodyPr/>
          <a:lstStyle/>
          <a:p>
            <a:pPr eaLnBrk="1" hangingPunct="1"/>
            <a:r>
              <a:rPr lang="ru" altLang="en-US" dirty="0"/>
              <a:t>Виртуальный </a:t>
            </a:r>
            <a:r>
              <a:rPr lang="ru" altLang="en-US" b="1" i="1" dirty="0"/>
              <a:t>диск </a:t>
            </a:r>
            <a:r>
              <a:rPr lang="ru" altLang="en-US" dirty="0"/>
              <a:t>— это файл, который представляет собой физический диск для гостевой операционной системы, работающей на виртуальной машине.</a:t>
            </a:r>
          </a:p>
          <a:p>
            <a:pPr eaLnBrk="1" hangingPunct="1"/>
            <a:r>
              <a:rPr lang="ru" altLang="en-US" dirty="0"/>
              <a:t>Пользователь может установить новую операционную систему на виртуальный диск без переразметки физического диска или перезагрузки хост-машины.</a:t>
            </a:r>
          </a:p>
        </p:txBody>
      </p:sp>
    </p:spTree>
    <p:extLst>
      <p:ext uri="{BB962C8B-B14F-4D97-AF65-F5344CB8AC3E}">
        <p14:creationId xmlns:p14="http://schemas.microsoft.com/office/powerpoint/2010/main" val="1760632318"/>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CFC3E43A-1941-4098-92FA-DD10FC121D9A}"/>
              </a:ext>
            </a:extLst>
          </p:cNvPr>
          <p:cNvSpPr>
            <a:spLocks noGrp="1" noChangeArrowheads="1"/>
          </p:cNvSpPr>
          <p:nvPr>
            <p:ph type="title"/>
          </p:nvPr>
        </p:nvSpPr>
        <p:spPr/>
        <p:txBody>
          <a:bodyPr>
            <a:normAutofit fontScale="90000"/>
          </a:bodyPr>
          <a:lstStyle/>
          <a:p>
            <a:pPr eaLnBrk="1" hangingPunct="1"/>
            <a:r>
              <a:rPr lang="ru" altLang="en-US" dirty="0"/>
              <a:t>Создание контрольных точек и управление ими (1/2)</a:t>
            </a:r>
          </a:p>
        </p:txBody>
      </p:sp>
      <p:sp>
        <p:nvSpPr>
          <p:cNvPr id="86018" name="Rectangle 3">
            <a:extLst>
              <a:ext uri="{FF2B5EF4-FFF2-40B4-BE49-F238E27FC236}">
                <a16:creationId xmlns:a16="http://schemas.microsoft.com/office/drawing/2014/main" id="{BCBC7C1F-F215-4276-A403-ED54C928A927}"/>
              </a:ext>
            </a:extLst>
          </p:cNvPr>
          <p:cNvSpPr>
            <a:spLocks noGrp="1" noChangeArrowheads="1"/>
          </p:cNvSpPr>
          <p:nvPr>
            <p:ph type="body" sz="quarter" idx="10"/>
          </p:nvPr>
        </p:nvSpPr>
        <p:spPr>
          <a:xfrm>
            <a:off x="358570" y="1371600"/>
            <a:ext cx="11474238" cy="1661993"/>
          </a:xfrm>
        </p:spPr>
        <p:txBody>
          <a:bodyPr/>
          <a:lstStyle/>
          <a:p>
            <a:pPr eaLnBrk="1" hangingPunct="1"/>
            <a:r>
              <a:rPr lang="ru" altLang="en-US" dirty="0"/>
              <a:t>В Hyper-V </a:t>
            </a:r>
            <a:r>
              <a:rPr lang="ru" altLang="en-US" b="1" i="1" dirty="0"/>
              <a:t>контрольная точка </a:t>
            </a:r>
            <a:r>
              <a:rPr lang="ru" altLang="en-US" dirty="0"/>
              <a:t>— это захваченное изображение состояния, данных и конфигурации оборудования виртуальной машины в определенный </a:t>
            </a:r>
            <a:br>
              <a:rPr lang="en-US" altLang="en-US" dirty="0"/>
            </a:br>
            <a:r>
              <a:rPr lang="ru" altLang="en-US" dirty="0"/>
              <a:t>момент времени.</a:t>
            </a:r>
          </a:p>
        </p:txBody>
      </p:sp>
    </p:spTree>
    <p:extLst>
      <p:ext uri="{BB962C8B-B14F-4D97-AF65-F5344CB8AC3E}">
        <p14:creationId xmlns:p14="http://schemas.microsoft.com/office/powerpoint/2010/main" val="3019994404"/>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99033DCA-D839-46CE-B527-C025FEDBFA6C}"/>
              </a:ext>
            </a:extLst>
          </p:cNvPr>
          <p:cNvSpPr>
            <a:spLocks noGrp="1" noChangeArrowheads="1"/>
          </p:cNvSpPr>
          <p:nvPr>
            <p:ph type="title"/>
          </p:nvPr>
        </p:nvSpPr>
        <p:spPr/>
        <p:txBody>
          <a:bodyPr>
            <a:normAutofit fontScale="90000"/>
          </a:bodyPr>
          <a:lstStyle/>
          <a:p>
            <a:pPr eaLnBrk="1" hangingPunct="1"/>
            <a:r>
              <a:rPr lang="ru" altLang="en-US" dirty="0"/>
              <a:t>Создание контрольных точек и управление ими (2/2)</a:t>
            </a:r>
          </a:p>
        </p:txBody>
      </p:sp>
      <p:pic>
        <p:nvPicPr>
          <p:cNvPr id="88066" name="Picture 2" descr="Screenshot of the Hyper-V Manager Checkpoint window.&#10;" title="Creating a checkpoint in Hyper-V Manager">
            <a:extLst>
              <a:ext uri="{FF2B5EF4-FFF2-40B4-BE49-F238E27FC236}">
                <a16:creationId xmlns:a16="http://schemas.microsoft.com/office/drawing/2014/main" id="{47AEA921-72E4-4BE8-8B16-2E2B776ED2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752600"/>
            <a:ext cx="6921500"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993763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7901452D-86EA-45E7-8443-FA083AB8C8DE}"/>
              </a:ext>
            </a:extLst>
          </p:cNvPr>
          <p:cNvSpPr>
            <a:spLocks noGrp="1" noChangeArrowheads="1"/>
          </p:cNvSpPr>
          <p:nvPr>
            <p:ph type="title"/>
          </p:nvPr>
        </p:nvSpPr>
        <p:spPr/>
        <p:txBody>
          <a:bodyPr>
            <a:normAutofit fontScale="90000"/>
          </a:bodyPr>
          <a:lstStyle/>
          <a:p>
            <a:pPr eaLnBrk="1" hangingPunct="1"/>
            <a:r>
              <a:rPr lang="ru" altLang="en-US" dirty="0"/>
              <a:t>Учетные записи пользователей (2/3)</a:t>
            </a:r>
          </a:p>
        </p:txBody>
      </p:sp>
      <p:sp>
        <p:nvSpPr>
          <p:cNvPr id="21506" name="Rectangle 3">
            <a:extLst>
              <a:ext uri="{FF2B5EF4-FFF2-40B4-BE49-F238E27FC236}">
                <a16:creationId xmlns:a16="http://schemas.microsoft.com/office/drawing/2014/main" id="{099E754C-4F4E-4E26-8BE7-039AF6AB3AC5}"/>
              </a:ext>
            </a:extLst>
          </p:cNvPr>
          <p:cNvSpPr>
            <a:spLocks noGrp="1" noChangeArrowheads="1"/>
          </p:cNvSpPr>
          <p:nvPr>
            <p:ph type="body" sz="quarter" idx="10"/>
          </p:nvPr>
        </p:nvSpPr>
        <p:spPr/>
        <p:txBody>
          <a:bodyPr/>
          <a:lstStyle/>
          <a:p>
            <a:pPr eaLnBrk="1" hangingPunct="1"/>
            <a:r>
              <a:rPr lang="ru" altLang="en-US" dirty="0"/>
              <a:t>Типы учетных записей пользователей в Windows 10:</a:t>
            </a:r>
          </a:p>
          <a:p>
            <a:pPr lvl="1" eaLnBrk="1" hangingPunct="1"/>
            <a:r>
              <a:rPr lang="ru" altLang="en-US" dirty="0"/>
              <a:t>Администратор</a:t>
            </a:r>
          </a:p>
          <a:p>
            <a:pPr lvl="1" eaLnBrk="1" hangingPunct="1"/>
            <a:r>
              <a:rPr lang="ru" altLang="en-US" dirty="0"/>
              <a:t>Стандартный пользователь</a:t>
            </a:r>
          </a:p>
          <a:p>
            <a:pPr lvl="1" eaLnBrk="1" hangingPunct="1"/>
            <a:r>
              <a:rPr lang="ru" altLang="en-US" dirty="0"/>
              <a:t>Гость</a:t>
            </a:r>
          </a:p>
          <a:p>
            <a:pPr eaLnBrk="1" hangingPunct="1"/>
            <a:r>
              <a:rPr lang="ru" altLang="en-US" b="1" i="1" dirty="0"/>
              <a:t>Повышенные разрешения </a:t>
            </a:r>
            <a:r>
              <a:rPr lang="ru" altLang="en-US" dirty="0"/>
              <a:t>обычно относятся к разрешениям административного уровня. Использование учетной записи администратора для обычных вычислительных задач (стандартного уровня) подвергает компьютер гораздо большему риску атаки.</a:t>
            </a:r>
          </a:p>
        </p:txBody>
      </p:sp>
    </p:spTree>
    <p:extLst>
      <p:ext uri="{BB962C8B-B14F-4D97-AF65-F5344CB8AC3E}">
        <p14:creationId xmlns:p14="http://schemas.microsoft.com/office/powerpoint/2010/main" val="662344870"/>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a:extLst>
              <a:ext uri="{FF2B5EF4-FFF2-40B4-BE49-F238E27FC236}">
                <a16:creationId xmlns:a16="http://schemas.microsoft.com/office/drawing/2014/main" id="{E40DA54C-98FA-416B-A3CF-AAAFCD6278EE}"/>
              </a:ext>
            </a:extLst>
          </p:cNvPr>
          <p:cNvSpPr>
            <a:spLocks noGrp="1" noChangeArrowheads="1"/>
          </p:cNvSpPr>
          <p:nvPr>
            <p:ph type="title"/>
          </p:nvPr>
        </p:nvSpPr>
        <p:spPr/>
        <p:txBody>
          <a:bodyPr/>
          <a:lstStyle/>
          <a:p>
            <a:pPr eaLnBrk="1" hangingPunct="1"/>
            <a:r>
              <a:rPr lang="ru" altLang="en-US" dirty="0"/>
              <a:t>Резюме (1/5)</a:t>
            </a:r>
          </a:p>
        </p:txBody>
      </p:sp>
      <p:sp>
        <p:nvSpPr>
          <p:cNvPr id="90114" name="Rectangle 3">
            <a:extLst>
              <a:ext uri="{FF2B5EF4-FFF2-40B4-BE49-F238E27FC236}">
                <a16:creationId xmlns:a16="http://schemas.microsoft.com/office/drawing/2014/main" id="{D8C83455-4DC8-4DE4-A28F-399F71282188}"/>
              </a:ext>
            </a:extLst>
          </p:cNvPr>
          <p:cNvSpPr>
            <a:spLocks noGrp="1" noChangeArrowheads="1"/>
          </p:cNvSpPr>
          <p:nvPr>
            <p:ph type="body" sz="quarter" idx="10"/>
          </p:nvPr>
        </p:nvSpPr>
        <p:spPr>
          <a:xfrm>
            <a:off x="358570" y="1371600"/>
            <a:ext cx="11474238" cy="4324261"/>
          </a:xfrm>
        </p:spPr>
        <p:txBody>
          <a:bodyPr/>
          <a:lstStyle/>
          <a:p>
            <a:r>
              <a:rPr lang="ru" altLang="en-US" sz="2800" dirty="0"/>
              <a:t>Рабочий стол — это основная область экрана, которую вы видите при первом запуске компьютера и входе в Windows.</a:t>
            </a:r>
          </a:p>
          <a:p>
            <a:r>
              <a:rPr lang="ru" altLang="en-US" sz="2800" dirty="0"/>
              <a:t>Как и верхняя часть рабочего стола, здесь вы выполняете свою работу, открывая и запуская одно или несколько приложений.</a:t>
            </a:r>
          </a:p>
          <a:p>
            <a:r>
              <a:rPr lang="ru" altLang="en-US" sz="2800" dirty="0"/>
              <a:t>Он также включает в себя корзину, которая используется для восстановления ранее удаленных файлов.</a:t>
            </a:r>
          </a:p>
          <a:p>
            <a:r>
              <a:rPr lang="ru" altLang="en-US" sz="2800" dirty="0"/>
              <a:t>В Windows 10 многие настройки Windows выполняются в настройках. Доступ к настройкам можно получить, нажав «Пуск» &gt; «Настройки».</a:t>
            </a:r>
          </a:p>
        </p:txBody>
      </p:sp>
    </p:spTree>
    <p:extLst>
      <p:ext uri="{BB962C8B-B14F-4D97-AF65-F5344CB8AC3E}">
        <p14:creationId xmlns:p14="http://schemas.microsoft.com/office/powerpoint/2010/main" val="1909324210"/>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a:extLst>
              <a:ext uri="{FF2B5EF4-FFF2-40B4-BE49-F238E27FC236}">
                <a16:creationId xmlns:a16="http://schemas.microsoft.com/office/drawing/2014/main" id="{25677706-020C-443F-93E5-EEC5CD402C2E}"/>
              </a:ext>
            </a:extLst>
          </p:cNvPr>
          <p:cNvSpPr>
            <a:spLocks noGrp="1" noChangeArrowheads="1"/>
          </p:cNvSpPr>
          <p:nvPr>
            <p:ph type="title"/>
          </p:nvPr>
        </p:nvSpPr>
        <p:spPr/>
        <p:txBody>
          <a:bodyPr/>
          <a:lstStyle/>
          <a:p>
            <a:pPr eaLnBrk="1" hangingPunct="1"/>
            <a:r>
              <a:rPr lang="ru" altLang="en-US" dirty="0"/>
              <a:t>Резюме (2/5)</a:t>
            </a:r>
          </a:p>
        </p:txBody>
      </p:sp>
      <p:sp>
        <p:nvSpPr>
          <p:cNvPr id="92162" name="Rectangle 3">
            <a:extLst>
              <a:ext uri="{FF2B5EF4-FFF2-40B4-BE49-F238E27FC236}">
                <a16:creationId xmlns:a16="http://schemas.microsoft.com/office/drawing/2014/main" id="{32AD310A-456F-40CA-A058-55DD34739A7C}"/>
              </a:ext>
            </a:extLst>
          </p:cNvPr>
          <p:cNvSpPr>
            <a:spLocks noGrp="1" noChangeArrowheads="1"/>
          </p:cNvSpPr>
          <p:nvPr>
            <p:ph type="body" sz="quarter" idx="10"/>
          </p:nvPr>
        </p:nvSpPr>
        <p:spPr>
          <a:xfrm>
            <a:off x="358570" y="1371600"/>
            <a:ext cx="11474238" cy="5186035"/>
          </a:xfrm>
        </p:spPr>
        <p:txBody>
          <a:bodyPr/>
          <a:lstStyle/>
          <a:p>
            <a:r>
              <a:rPr lang="ru" altLang="en-US" sz="2800" dirty="0"/>
              <a:t>В версиях Windows, предшествующих Windows 10, Панель управления была основной графической утилитой для настройки среды Windows и аппаратных устройств.</a:t>
            </a:r>
          </a:p>
          <a:p>
            <a:r>
              <a:rPr lang="ru" altLang="en-US" sz="2800" dirty="0"/>
              <a:t>В Windows 10 доступ к нему можно получить, щелкнув правой кнопкой мыши «Пуск» и выбрав «Панель управления».</a:t>
            </a:r>
          </a:p>
          <a:p>
            <a:r>
              <a:rPr lang="ru" altLang="en-US" sz="2800" dirty="0"/>
              <a:t>Проводник, ранее известный как Проводник Windows, — это файловый менеджер, входящий в состав операционных систем Windows.</a:t>
            </a:r>
          </a:p>
          <a:p>
            <a:r>
              <a:rPr lang="ru" altLang="en-US" sz="2800" dirty="0"/>
              <a:t>Он предоставляет графический интерфейс пользователя для доступа к файловой системе и управления ею, включая открытие файлов, перемещение и копирование файлов, а также удаление файлов.</a:t>
            </a:r>
          </a:p>
        </p:txBody>
      </p:sp>
    </p:spTree>
    <p:extLst>
      <p:ext uri="{BB962C8B-B14F-4D97-AF65-F5344CB8AC3E}">
        <p14:creationId xmlns:p14="http://schemas.microsoft.com/office/powerpoint/2010/main" val="418707122"/>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a:extLst>
              <a:ext uri="{FF2B5EF4-FFF2-40B4-BE49-F238E27FC236}">
                <a16:creationId xmlns:a16="http://schemas.microsoft.com/office/drawing/2014/main" id="{510D703F-013B-45B6-8F76-FB5B90BEE02C}"/>
              </a:ext>
            </a:extLst>
          </p:cNvPr>
          <p:cNvSpPr>
            <a:spLocks noGrp="1" noChangeArrowheads="1"/>
          </p:cNvSpPr>
          <p:nvPr>
            <p:ph type="title"/>
          </p:nvPr>
        </p:nvSpPr>
        <p:spPr/>
        <p:txBody>
          <a:bodyPr/>
          <a:lstStyle/>
          <a:p>
            <a:pPr eaLnBrk="1" hangingPunct="1"/>
            <a:r>
              <a:rPr lang="ru" altLang="en-US" dirty="0"/>
              <a:t>Резюме (3/5)</a:t>
            </a:r>
          </a:p>
        </p:txBody>
      </p:sp>
      <p:sp>
        <p:nvSpPr>
          <p:cNvPr id="96258" name="Rectangle 3">
            <a:extLst>
              <a:ext uri="{FF2B5EF4-FFF2-40B4-BE49-F238E27FC236}">
                <a16:creationId xmlns:a16="http://schemas.microsoft.com/office/drawing/2014/main" id="{AD7F6A7C-55F5-41E2-9C0E-50CEC9506539}"/>
              </a:ext>
            </a:extLst>
          </p:cNvPr>
          <p:cNvSpPr>
            <a:spLocks noGrp="1" noChangeArrowheads="1"/>
          </p:cNvSpPr>
          <p:nvPr>
            <p:ph type="body" sz="quarter" idx="10"/>
          </p:nvPr>
        </p:nvSpPr>
        <p:spPr>
          <a:xfrm>
            <a:off x="358570" y="1371600"/>
            <a:ext cx="11474238" cy="3662541"/>
          </a:xfrm>
        </p:spPr>
        <p:txBody>
          <a:bodyPr/>
          <a:lstStyle/>
          <a:p>
            <a:r>
              <a:rPr lang="ru" altLang="en-US" sz="2800" dirty="0"/>
              <a:t>В Windows 10 библиотека — это виртуальная папка, в которой может отображаться содержимое из разных мест (например, папок) на вашем компьютере или с внешнего диска.</a:t>
            </a:r>
          </a:p>
          <a:p>
            <a:r>
              <a:rPr lang="ru" altLang="en-US" sz="2800" dirty="0"/>
              <a:t>Библиотека выглядит как обычная папка, но просто указывает на файлы и папки, расположенные в другом месте.</a:t>
            </a:r>
          </a:p>
          <a:p>
            <a:r>
              <a:rPr lang="ru" altLang="en-US" sz="2800" dirty="0"/>
              <a:t>В Windows 10 к простым настройкам управления питанием можно получить доступ, открыв «Настройки» и нажав «Система» &gt; «Питание и сон».</a:t>
            </a:r>
          </a:p>
        </p:txBody>
      </p:sp>
    </p:spTree>
    <p:extLst>
      <p:ext uri="{BB962C8B-B14F-4D97-AF65-F5344CB8AC3E}">
        <p14:creationId xmlns:p14="http://schemas.microsoft.com/office/powerpoint/2010/main" val="2727952651"/>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a:extLst>
              <a:ext uri="{FF2B5EF4-FFF2-40B4-BE49-F238E27FC236}">
                <a16:creationId xmlns:a16="http://schemas.microsoft.com/office/drawing/2014/main" id="{A4F0B3EA-0DB1-4B39-8F3E-AAB02D903BC1}"/>
              </a:ext>
            </a:extLst>
          </p:cNvPr>
          <p:cNvSpPr>
            <a:spLocks noGrp="1" noChangeArrowheads="1"/>
          </p:cNvSpPr>
          <p:nvPr>
            <p:ph type="title"/>
          </p:nvPr>
        </p:nvSpPr>
        <p:spPr/>
        <p:txBody>
          <a:bodyPr/>
          <a:lstStyle/>
          <a:p>
            <a:pPr eaLnBrk="1" hangingPunct="1"/>
            <a:r>
              <a:rPr lang="ru" altLang="en-US" dirty="0"/>
              <a:t>Резюме (4/5)</a:t>
            </a:r>
          </a:p>
        </p:txBody>
      </p:sp>
      <p:sp>
        <p:nvSpPr>
          <p:cNvPr id="98306" name="Rectangle 3">
            <a:extLst>
              <a:ext uri="{FF2B5EF4-FFF2-40B4-BE49-F238E27FC236}">
                <a16:creationId xmlns:a16="http://schemas.microsoft.com/office/drawing/2014/main" id="{6DF67C98-22AD-4660-B959-E53A2AEA5E60}"/>
              </a:ext>
            </a:extLst>
          </p:cNvPr>
          <p:cNvSpPr>
            <a:spLocks noGrp="1" noChangeArrowheads="1"/>
          </p:cNvSpPr>
          <p:nvPr>
            <p:ph type="body" sz="quarter" idx="10"/>
          </p:nvPr>
        </p:nvSpPr>
        <p:spPr>
          <a:xfrm>
            <a:off x="358570" y="1371600"/>
            <a:ext cx="11474238" cy="4524315"/>
          </a:xfrm>
        </p:spPr>
        <p:txBody>
          <a:bodyPr/>
          <a:lstStyle/>
          <a:p>
            <a:r>
              <a:rPr lang="ru" altLang="en-US" sz="2800" dirty="0"/>
              <a:t>Настройки экрана позволяют вам указать, как долго экран будет оставаться включенным, если вы не используете компьютер активно, когда компьютер работает от батареи или когда он работает от сети переменного тока (подключен к сети).</a:t>
            </a:r>
          </a:p>
          <a:p>
            <a:r>
              <a:rPr lang="ru" altLang="en-US" sz="2800" dirty="0"/>
              <a:t>Настройки сна определяют, как долго компьютер будет работать перед переходом в спящий режим, когда компьютер работает от батареи или от сети переменного тока.</a:t>
            </a:r>
          </a:p>
          <a:p>
            <a:r>
              <a:rPr lang="ru" altLang="en-US" sz="2800" dirty="0"/>
              <a:t>Microsoft встроила в Windows 10 множество функций, которые работают со вспомогательными технологиями или являются отдельными функциями, которые улучшают работу пользователей с глухими или слабовидящими людьми.</a:t>
            </a:r>
          </a:p>
        </p:txBody>
      </p:sp>
    </p:spTree>
    <p:extLst>
      <p:ext uri="{BB962C8B-B14F-4D97-AF65-F5344CB8AC3E}">
        <p14:creationId xmlns:p14="http://schemas.microsoft.com/office/powerpoint/2010/main" val="2212923476"/>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a:extLst>
              <a:ext uri="{FF2B5EF4-FFF2-40B4-BE49-F238E27FC236}">
                <a16:creationId xmlns:a16="http://schemas.microsoft.com/office/drawing/2014/main" id="{0AC36DEB-6CBC-4308-AD11-883BE76970B1}"/>
              </a:ext>
            </a:extLst>
          </p:cNvPr>
          <p:cNvSpPr>
            <a:spLocks noGrp="1" noChangeArrowheads="1"/>
          </p:cNvSpPr>
          <p:nvPr>
            <p:ph type="title"/>
          </p:nvPr>
        </p:nvSpPr>
        <p:spPr/>
        <p:txBody>
          <a:bodyPr/>
          <a:lstStyle/>
          <a:p>
            <a:pPr eaLnBrk="1" hangingPunct="1"/>
            <a:r>
              <a:rPr lang="ru" altLang="en-US" dirty="0"/>
              <a:t>Резюме (5/5)</a:t>
            </a:r>
          </a:p>
        </p:txBody>
      </p:sp>
      <p:sp>
        <p:nvSpPr>
          <p:cNvPr id="102402" name="Rectangle 3">
            <a:extLst>
              <a:ext uri="{FF2B5EF4-FFF2-40B4-BE49-F238E27FC236}">
                <a16:creationId xmlns:a16="http://schemas.microsoft.com/office/drawing/2014/main" id="{2B50A8BE-71C2-46E5-8571-FF76667D9C77}"/>
              </a:ext>
            </a:extLst>
          </p:cNvPr>
          <p:cNvSpPr>
            <a:spLocks noGrp="1" noChangeArrowheads="1"/>
          </p:cNvSpPr>
          <p:nvPr>
            <p:ph type="body" sz="quarter" idx="10"/>
          </p:nvPr>
        </p:nvSpPr>
        <p:spPr>
          <a:xfrm>
            <a:off x="358570" y="1371600"/>
            <a:ext cx="11474238" cy="4755148"/>
          </a:xfrm>
        </p:spPr>
        <p:txBody>
          <a:bodyPr/>
          <a:lstStyle/>
          <a:p>
            <a:r>
              <a:rPr lang="ru" altLang="en-US" sz="2800" dirty="0"/>
              <a:t>Большинство функций специальных возможностей можно настроить в Центре специальных возможностей.</a:t>
            </a:r>
          </a:p>
          <a:p>
            <a:r>
              <a:rPr lang="ru" altLang="en-US" sz="2800" dirty="0"/>
              <a:t>Клиентский Hyper-V позволяет создавать виртуальные машины (ВМ) и управлять ими с помощью виртуального коммутатора.</a:t>
            </a:r>
          </a:p>
          <a:p>
            <a:r>
              <a:rPr lang="ru" altLang="en-US" sz="2800" dirty="0"/>
              <a:t>Эти виртуальные машины можно использовать для проверки ваших приложений на совместимость с новыми операционными системами, позволяют запускать приложения, написанные для старых версий Windows, или изолировать приложение.</a:t>
            </a:r>
          </a:p>
          <a:p>
            <a:r>
              <a:rPr lang="ru" altLang="en-US" sz="2800" dirty="0"/>
              <a:t>Физическую машину, на которой работают Hyper-V и виртуальные машины, часто называют хостом.</a:t>
            </a:r>
          </a:p>
        </p:txBody>
      </p:sp>
    </p:spTree>
    <p:extLst>
      <p:ext uri="{BB962C8B-B14F-4D97-AF65-F5344CB8AC3E}">
        <p14:creationId xmlns:p14="http://schemas.microsoft.com/office/powerpoint/2010/main" val="131358777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F409BE16-F4B0-47C0-8C0F-32309EB1B714}"/>
              </a:ext>
            </a:extLst>
          </p:cNvPr>
          <p:cNvSpPr>
            <a:spLocks noGrp="1" noChangeArrowheads="1"/>
          </p:cNvSpPr>
          <p:nvPr>
            <p:ph type="title"/>
          </p:nvPr>
        </p:nvSpPr>
        <p:spPr/>
        <p:txBody>
          <a:bodyPr>
            <a:normAutofit fontScale="90000"/>
          </a:bodyPr>
          <a:lstStyle/>
          <a:p>
            <a:pPr eaLnBrk="1" hangingPunct="1"/>
            <a:r>
              <a:rPr lang="ru" altLang="en-US" dirty="0"/>
              <a:t>Учетные записи пользователей (3/3)</a:t>
            </a:r>
          </a:p>
        </p:txBody>
      </p:sp>
      <p:pic>
        <p:nvPicPr>
          <p:cNvPr id="23554" name="Picture 2" descr="Screenshot of the Accounts page of the Settings window.&#10;" title="Managing user accounts">
            <a:extLst>
              <a:ext uri="{FF2B5EF4-FFF2-40B4-BE49-F238E27FC236}">
                <a16:creationId xmlns:a16="http://schemas.microsoft.com/office/drawing/2014/main" id="{44983699-9D2F-4B38-916A-700137A5E8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752600"/>
            <a:ext cx="5130800" cy="441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180596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7A42AAA9-2443-4909-A48F-427C43D9260E}"/>
              </a:ext>
            </a:extLst>
          </p:cNvPr>
          <p:cNvSpPr>
            <a:spLocks noGrp="1" noChangeArrowheads="1"/>
          </p:cNvSpPr>
          <p:nvPr>
            <p:ph type="title"/>
          </p:nvPr>
        </p:nvSpPr>
        <p:spPr/>
        <p:txBody>
          <a:bodyPr>
            <a:normAutofit fontScale="90000"/>
          </a:bodyPr>
          <a:lstStyle/>
          <a:p>
            <a:pPr eaLnBrk="1" hangingPunct="1"/>
            <a:r>
              <a:rPr lang="ru" altLang="en-US" dirty="0"/>
              <a:t>Контроль учетных записей пользователей</a:t>
            </a:r>
          </a:p>
        </p:txBody>
      </p:sp>
      <p:sp>
        <p:nvSpPr>
          <p:cNvPr id="25602" name="Rectangle 3">
            <a:extLst>
              <a:ext uri="{FF2B5EF4-FFF2-40B4-BE49-F238E27FC236}">
                <a16:creationId xmlns:a16="http://schemas.microsoft.com/office/drawing/2014/main" id="{FE35F3CB-DD2A-410F-97B2-580EC93EE388}"/>
              </a:ext>
            </a:extLst>
          </p:cNvPr>
          <p:cNvSpPr>
            <a:spLocks noGrp="1" noChangeArrowheads="1"/>
          </p:cNvSpPr>
          <p:nvPr>
            <p:ph type="body" sz="quarter" idx="10"/>
          </p:nvPr>
        </p:nvSpPr>
        <p:spPr/>
        <p:txBody>
          <a:bodyPr/>
          <a:lstStyle/>
          <a:p>
            <a:pPr eaLnBrk="1" hangingPunct="1"/>
            <a:r>
              <a:rPr lang="ru" altLang="en-US" b="1" i="1" dirty="0"/>
              <a:t>Контроль учетных записей пользователей (UAC) </a:t>
            </a:r>
            <a:r>
              <a:rPr lang="ru" altLang="en-US" dirty="0"/>
              <a:t>— это технология, используемая в Windows Vista, 7, 8/8.1 и 10 для повышения безопасности системы путем обнаружения и предотвращения несанкционированных изменений в системе.</a:t>
            </a:r>
          </a:p>
          <a:p>
            <a:pPr eaLnBrk="1" hangingPunct="1"/>
            <a:r>
              <a:rPr lang="ru" altLang="en-US" dirty="0"/>
              <a:t>Некоторые приложения могут работать неправильно с использованием стандартных учетных данных пользователя, если приложению необходим доступ к файлам или областям реестра с ограниченным доступом.</a:t>
            </a:r>
          </a:p>
        </p:txBody>
      </p:sp>
    </p:spTree>
    <p:extLst>
      <p:ext uri="{BB962C8B-B14F-4D97-AF65-F5344CB8AC3E}">
        <p14:creationId xmlns:p14="http://schemas.microsoft.com/office/powerpoint/2010/main" val="405324694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9E7CA684-5BC3-4711-89F9-8C8E98F31A2D}"/>
              </a:ext>
            </a:extLst>
          </p:cNvPr>
          <p:cNvSpPr>
            <a:spLocks noGrp="1" noChangeArrowheads="1"/>
          </p:cNvSpPr>
          <p:nvPr>
            <p:ph type="title"/>
          </p:nvPr>
        </p:nvSpPr>
        <p:spPr/>
        <p:txBody>
          <a:bodyPr>
            <a:normAutofit fontScale="90000"/>
          </a:bodyPr>
          <a:lstStyle/>
          <a:p>
            <a:pPr eaLnBrk="1" hangingPunct="1"/>
            <a:r>
              <a:rPr lang="ru" altLang="en-US" dirty="0"/>
              <a:t>Подсказки/уровни контроля учетных записей пользователей (1/2)</a:t>
            </a:r>
          </a:p>
        </p:txBody>
      </p:sp>
      <p:sp>
        <p:nvSpPr>
          <p:cNvPr id="8195" name="Rectangle 3">
            <a:extLst>
              <a:ext uri="{FF2B5EF4-FFF2-40B4-BE49-F238E27FC236}">
                <a16:creationId xmlns:a16="http://schemas.microsoft.com/office/drawing/2014/main" id="{5225BF96-6620-4368-A525-9EAABD1411B5}"/>
              </a:ext>
            </a:extLst>
          </p:cNvPr>
          <p:cNvSpPr>
            <a:spLocks noGrp="1" noChangeArrowheads="1"/>
          </p:cNvSpPr>
          <p:nvPr>
            <p:ph type="body" sz="quarter" idx="10"/>
          </p:nvPr>
        </p:nvSpPr>
        <p:spPr/>
        <p:txBody>
          <a:bodyPr/>
          <a:lstStyle/>
          <a:p>
            <a:pPr marL="0" indent="0">
              <a:buNone/>
              <a:defRPr/>
            </a:pPr>
            <a:r>
              <a:rPr lang="ru" dirty="0">
                <a:ea typeface="ＭＳ Ｐゴシック" charset="0"/>
              </a:rPr>
              <a:t>В Windows 10 через Панель управления доступны четыре параметра UAC:</a:t>
            </a:r>
          </a:p>
          <a:p>
            <a:pPr>
              <a:defRPr/>
            </a:pPr>
            <a:r>
              <a:rPr lang="ru" dirty="0"/>
              <a:t>Всегда сообщайте мне</a:t>
            </a:r>
          </a:p>
          <a:p>
            <a:pPr>
              <a:defRPr/>
            </a:pPr>
            <a:r>
              <a:rPr lang="ru" dirty="0"/>
              <a:t>Уведомлять меня только тогда, когда приложения пытаются внести изменения в мой компьютер (по умолчанию)</a:t>
            </a:r>
          </a:p>
          <a:p>
            <a:pPr>
              <a:defRPr/>
            </a:pPr>
            <a:r>
              <a:rPr lang="ru" dirty="0"/>
              <a:t>Уведомлять меня только тогда, когда приложения пытаются внести изменения в мой компьютер (не затемнять мой рабочий стол)</a:t>
            </a:r>
          </a:p>
          <a:p>
            <a:pPr>
              <a:defRPr/>
            </a:pPr>
            <a:r>
              <a:rPr lang="ru" dirty="0"/>
              <a:t>Никогда не сообщайте мне</a:t>
            </a:r>
            <a:endParaRPr lang="en-US" dirty="0">
              <a:ea typeface="ＭＳ Ｐゴシック" charset="0"/>
            </a:endParaRPr>
          </a:p>
        </p:txBody>
      </p:sp>
    </p:spTree>
    <p:extLst>
      <p:ext uri="{BB962C8B-B14F-4D97-AF65-F5344CB8AC3E}">
        <p14:creationId xmlns:p14="http://schemas.microsoft.com/office/powerpoint/2010/main" val="292998717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0C600AB7-A632-4548-BE9F-BF7397615158}"/>
              </a:ext>
            </a:extLst>
          </p:cNvPr>
          <p:cNvSpPr>
            <a:spLocks noGrp="1" noChangeArrowheads="1"/>
          </p:cNvSpPr>
          <p:nvPr>
            <p:ph type="title"/>
          </p:nvPr>
        </p:nvSpPr>
        <p:spPr/>
        <p:txBody>
          <a:bodyPr>
            <a:normAutofit fontScale="90000"/>
          </a:bodyPr>
          <a:lstStyle/>
          <a:p>
            <a:pPr eaLnBrk="1" hangingPunct="1"/>
            <a:r>
              <a:rPr lang="ru" altLang="en-US" dirty="0"/>
              <a:t>Подсказки/уровни контроля учетных записей пользователей (2/2)</a:t>
            </a:r>
          </a:p>
        </p:txBody>
      </p:sp>
      <p:pic>
        <p:nvPicPr>
          <p:cNvPr id="29698" name="Picture 1" descr="Screenshot of the Choose When To Be Notified About Changes To Your Computer page of the User Account Control Settings window." title="Reviewing UAC settings">
            <a:extLst>
              <a:ext uri="{FF2B5EF4-FFF2-40B4-BE49-F238E27FC236}">
                <a16:creationId xmlns:a16="http://schemas.microsoft.com/office/drawing/2014/main" id="{7F690B76-2016-4621-B16E-E288C6A7FB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676400"/>
            <a:ext cx="6248400"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078597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35E782A0-0C6E-4848-A8FE-40D1C2409C54}"/>
              </a:ext>
            </a:extLst>
          </p:cNvPr>
          <p:cNvSpPr>
            <a:spLocks noGrp="1" noChangeArrowheads="1"/>
          </p:cNvSpPr>
          <p:nvPr>
            <p:ph type="title"/>
          </p:nvPr>
        </p:nvSpPr>
        <p:spPr/>
        <p:txBody>
          <a:bodyPr/>
          <a:lstStyle/>
          <a:p>
            <a:pPr eaLnBrk="1" hangingPunct="1"/>
            <a:r>
              <a:rPr lang="ru" altLang="en-US" dirty="0"/>
              <a:t>Рабочий стол и корзина (1/2)</a:t>
            </a:r>
          </a:p>
        </p:txBody>
      </p:sp>
      <p:sp>
        <p:nvSpPr>
          <p:cNvPr id="31746" name="Rectangle 3">
            <a:extLst>
              <a:ext uri="{FF2B5EF4-FFF2-40B4-BE49-F238E27FC236}">
                <a16:creationId xmlns:a16="http://schemas.microsoft.com/office/drawing/2014/main" id="{444F6872-14CA-4551-BA3E-FA1325A6CF9E}"/>
              </a:ext>
            </a:extLst>
          </p:cNvPr>
          <p:cNvSpPr>
            <a:spLocks noGrp="1" noChangeArrowheads="1"/>
          </p:cNvSpPr>
          <p:nvPr>
            <p:ph type="body" sz="quarter" idx="10"/>
          </p:nvPr>
        </p:nvSpPr>
        <p:spPr/>
        <p:txBody>
          <a:bodyPr/>
          <a:lstStyle/>
          <a:p>
            <a:pPr eaLnBrk="1" hangingPunct="1"/>
            <a:r>
              <a:rPr lang="ru" altLang="en-US" dirty="0"/>
              <a:t>Рабочий </a:t>
            </a:r>
            <a:r>
              <a:rPr lang="ru" altLang="en-US" b="1" i="1" dirty="0"/>
              <a:t>стол </a:t>
            </a:r>
            <a:r>
              <a:rPr lang="ru" altLang="en-US" dirty="0"/>
              <a:t>— это основная область экрана, которую вы видите при первом запуске компьютера и входе в Windows. Как и верхняя часть настоящего стола, здесь вы выполняете свою работу, открывая и запуская одно или несколько приложений.</a:t>
            </a:r>
          </a:p>
          <a:p>
            <a:pPr eaLnBrk="1" hangingPunct="1"/>
            <a:r>
              <a:rPr lang="ru" altLang="en-US" dirty="0"/>
              <a:t>На рабочем столе также имеется </a:t>
            </a:r>
            <a:r>
              <a:rPr lang="ru" altLang="en-US" b="1" i="1" dirty="0"/>
              <a:t>корзина </a:t>
            </a:r>
            <a:r>
              <a:rPr lang="ru" altLang="en-US" dirty="0"/>
              <a:t>, которая используется для восстановления ранее удаленных файлов.</a:t>
            </a:r>
          </a:p>
        </p:txBody>
      </p:sp>
    </p:spTree>
    <p:extLst>
      <p:ext uri="{BB962C8B-B14F-4D97-AF65-F5344CB8AC3E}">
        <p14:creationId xmlns:p14="http://schemas.microsoft.com/office/powerpoint/2010/main" val="3165147942"/>
      </p:ext>
    </p:extLst>
  </p:cSld>
  <p:clrMapOvr>
    <a:masterClrMapping/>
  </p:clrMapOvr>
  <p:transition>
    <p:fade/>
  </p:transition>
</p:sld>
</file>

<file path=ppt/theme/theme1.xml><?xml version="1.0" encoding="utf-8"?>
<a:theme xmlns:a="http://schemas.openxmlformats.org/drawingml/2006/main" name="MOAC_theme">
  <a:themeElements>
    <a:clrScheme name="Custom 2">
      <a:dk1>
        <a:sysClr val="windowText" lastClr="000000"/>
      </a:dk1>
      <a:lt1>
        <a:sysClr val="window" lastClr="FFFFFF"/>
      </a:lt1>
      <a:dk2>
        <a:srgbClr val="44546A"/>
      </a:dk2>
      <a:lt2>
        <a:srgbClr val="E7E6E6"/>
      </a:lt2>
      <a:accent1>
        <a:srgbClr val="0054A6"/>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AC">
      <a:majorFont>
        <a:latin typeface="Segoe UI"/>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VA_theme" id="{FE2E25A0-966F-41AE-AB5F-5A6AF47EB54A}" vid="{4C702016-84DA-4CFA-A467-6A79C6D09682}"/>
    </a:ext>
  </a:extLst>
</a:theme>
</file>

<file path=ppt/theme/theme2.xml><?xml version="1.0" encoding="utf-8"?>
<a:theme xmlns:a="http://schemas.openxmlformats.org/drawingml/2006/main" name="Дивиденд">
  <a:themeElements>
    <a:clrScheme name="Дивиденд">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Дивиденд">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Дивиденд">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DE0FCC1170DD4EA9CF157E6E2FAC08" ma:contentTypeVersion="7" ma:contentTypeDescription="Create a new document." ma:contentTypeScope="" ma:versionID="e5a40829361edf8fd103bdc874243db8">
  <xsd:schema xmlns:xsd="http://www.w3.org/2001/XMLSchema" xmlns:xs="http://www.w3.org/2001/XMLSchema" xmlns:p="http://schemas.microsoft.com/office/2006/metadata/properties" xmlns:ns2="dc94d77e-d9c2-42fb-a8f5-494b1c2e3696" xmlns:ns3="bfe0bb63-4151-4360-a7b3-42e232e24132" targetNamespace="http://schemas.microsoft.com/office/2006/metadata/properties" ma:root="true" ma:fieldsID="dca7a73226f97cdcc03e4eeffb012c8a" ns2:_="" ns3:_="">
    <xsd:import namespace="dc94d77e-d9c2-42fb-a8f5-494b1c2e3696"/>
    <xsd:import namespace="bfe0bb63-4151-4360-a7b3-42e232e2413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4d77e-d9c2-42fb-a8f5-494b1c2e369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e0bb63-4151-4360-a7b3-42e232e2413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4E22BA-04F8-40A7-ABD6-CBE41EB2EB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4d77e-d9c2-42fb-a8f5-494b1c2e3696"/>
    <ds:schemaRef ds:uri="bfe0bb63-4151-4360-a7b3-42e232e241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7BA028C-495C-44B1-B0A0-DA5830A24AAB}">
  <ds:schemaRefs>
    <ds:schemaRef ds:uri="http://purl.org/dc/terms/"/>
    <ds:schemaRef ds:uri="http://schemas.openxmlformats.org/package/2006/metadata/core-properties"/>
    <ds:schemaRef ds:uri="dc94d77e-d9c2-42fb-a8f5-494b1c2e3696"/>
    <ds:schemaRef ds:uri="http://purl.org/dc/dcmitype/"/>
    <ds:schemaRef ds:uri="http://schemas.microsoft.com/office/infopath/2007/PartnerControls"/>
    <ds:schemaRef ds:uri="http://schemas.microsoft.com/office/2006/documentManagement/types"/>
    <ds:schemaRef ds:uri="bfe0bb63-4151-4360-a7b3-42e232e24132"/>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F4DE54F7-30CD-4A61-BAF6-68D068C6C9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MVA_theme</Template>
  <TotalTime>0</TotalTime>
  <Words>2007</Words>
  <Application>Microsoft Office PowerPoint</Application>
  <PresentationFormat>Широкоэкранный</PresentationFormat>
  <Paragraphs>184</Paragraphs>
  <Slides>44</Slides>
  <Notes>43</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44</vt:i4>
      </vt:variant>
    </vt:vector>
  </HeadingPairs>
  <TitlesOfParts>
    <vt:vector size="53" baseType="lpstr">
      <vt:lpstr>Arial</vt:lpstr>
      <vt:lpstr>Calibri</vt:lpstr>
      <vt:lpstr>Corbel</vt:lpstr>
      <vt:lpstr>Gill Sans MT</vt:lpstr>
      <vt:lpstr>Segoe UI</vt:lpstr>
      <vt:lpstr>Times New Roman</vt:lpstr>
      <vt:lpstr>Wingdings 2</vt:lpstr>
      <vt:lpstr>MOAC_theme</vt:lpstr>
      <vt:lpstr>Дивиденд</vt:lpstr>
      <vt:lpstr>Лекция 8</vt:lpstr>
      <vt:lpstr>Цели</vt:lpstr>
      <vt:lpstr>Учетные записи пользователей (1/3)</vt:lpstr>
      <vt:lpstr>Учетные записи пользователей (2/3)</vt:lpstr>
      <vt:lpstr>Учетные записи пользователей (3/3)</vt:lpstr>
      <vt:lpstr>Контроль учетных записей пользователей</vt:lpstr>
      <vt:lpstr>Подсказки/уровни контроля учетных записей пользователей (1/2)</vt:lpstr>
      <vt:lpstr>Подсказки/уровни контроля учетных записей пользователей (2/2)</vt:lpstr>
      <vt:lpstr>Рабочий стол и корзина (1/2)</vt:lpstr>
      <vt:lpstr>Рабочий стол и корзина (2/2)</vt:lpstr>
      <vt:lpstr>Меню Пуск Windows 10</vt:lpstr>
      <vt:lpstr>Настройки Windows</vt:lpstr>
      <vt:lpstr>Кортана</vt:lpstr>
      <vt:lpstr>Панель управления (1/2)</vt:lpstr>
      <vt:lpstr>Панель управления (2/2)</vt:lpstr>
      <vt:lpstr>Инструменты управления</vt:lpstr>
      <vt:lpstr>Папка «Администрирование»</vt:lpstr>
      <vt:lpstr>Настройка параметров системы (1/2)</vt:lpstr>
      <vt:lpstr>Настройка параметров системы (2/2)</vt:lpstr>
      <vt:lpstr>Изменение даты и времени</vt:lpstr>
      <vt:lpstr>Настройка параметров рабочего стола и панели задач</vt:lpstr>
      <vt:lpstr>Страница панели задач</vt:lpstr>
      <vt:lpstr>Настройка параметров проводника</vt:lpstr>
      <vt:lpstr>Настройка профилей пользователей (1/2)</vt:lpstr>
      <vt:lpstr>Настройка профилей пользователей (2/2)</vt:lpstr>
      <vt:lpstr>Настройка библиотек</vt:lpstr>
      <vt:lpstr>Настройка параметров дисплея (1/2)</vt:lpstr>
      <vt:lpstr>Настройка параметров дисплея (2/2)</vt:lpstr>
      <vt:lpstr>Настройка параметров питания (1/2)</vt:lpstr>
      <vt:lpstr>Настройка параметров питания (2/2)</vt:lpstr>
      <vt:lpstr>Настройка параметров специальных возможностей</vt:lpstr>
      <vt:lpstr>Центр простоты доступа</vt:lpstr>
      <vt:lpstr>Создание ярлыков и управление ими</vt:lpstr>
      <vt:lpstr>Виртуализация</vt:lpstr>
      <vt:lpstr>Настройка Hyper-V</vt:lpstr>
      <vt:lpstr>Создание и настройка виртуальных машин</vt:lpstr>
      <vt:lpstr>Создание и управление виртуальными дисками</vt:lpstr>
      <vt:lpstr>Создание контрольных точек и управление ими (1/2)</vt:lpstr>
      <vt:lpstr>Создание контрольных точек и управление ими (2/2)</vt:lpstr>
      <vt:lpstr>Резюме (1/5)</vt:lpstr>
      <vt:lpstr>Резюме (2/5)</vt:lpstr>
      <vt:lpstr>Резюме (3/5)</vt:lpstr>
      <vt:lpstr>Резюме (4/5)</vt:lpstr>
      <vt:lpstr>Резюме (5/5)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2018-02-23T02:21:03Z</dcterms:created>
  <dcterms:modified xsi:type="dcterms:W3CDTF">2024-03-04T18:20:05Z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0x010100E8DE0FCC1170DD4EA9CF157E6E2FAC08</vt:lpwstr>
  </property>
</Properties>
</file>